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88" r:id="rId2"/>
  </p:sldMasterIdLst>
  <p:notesMasterIdLst>
    <p:notesMasterId r:id="rId43"/>
  </p:notesMasterIdLst>
  <p:handoutMasterIdLst>
    <p:handoutMasterId r:id="rId44"/>
  </p:handoutMasterIdLst>
  <p:sldIdLst>
    <p:sldId id="281" r:id="rId3"/>
    <p:sldId id="257" r:id="rId4"/>
    <p:sldId id="280" r:id="rId5"/>
    <p:sldId id="421" r:id="rId6"/>
    <p:sldId id="498" r:id="rId7"/>
    <p:sldId id="500" r:id="rId8"/>
    <p:sldId id="499" r:id="rId9"/>
    <p:sldId id="1278" r:id="rId10"/>
    <p:sldId id="1279" r:id="rId11"/>
    <p:sldId id="1281" r:id="rId12"/>
    <p:sldId id="1286" r:id="rId13"/>
    <p:sldId id="1287" r:id="rId14"/>
    <p:sldId id="1288" r:id="rId15"/>
    <p:sldId id="1289" r:id="rId16"/>
    <p:sldId id="1290" r:id="rId17"/>
    <p:sldId id="472" r:id="rId18"/>
    <p:sldId id="447" r:id="rId19"/>
    <p:sldId id="1285" r:id="rId20"/>
    <p:sldId id="1284" r:id="rId21"/>
    <p:sldId id="448" r:id="rId22"/>
    <p:sldId id="457" r:id="rId23"/>
    <p:sldId id="451" r:id="rId24"/>
    <p:sldId id="475" r:id="rId25"/>
    <p:sldId id="478" r:id="rId26"/>
    <p:sldId id="489" r:id="rId27"/>
    <p:sldId id="490" r:id="rId28"/>
    <p:sldId id="491" r:id="rId29"/>
    <p:sldId id="492" r:id="rId30"/>
    <p:sldId id="493" r:id="rId31"/>
    <p:sldId id="494" r:id="rId32"/>
    <p:sldId id="481" r:id="rId33"/>
    <p:sldId id="466" r:id="rId34"/>
    <p:sldId id="467" r:id="rId35"/>
    <p:sldId id="439" r:id="rId36"/>
    <p:sldId id="464" r:id="rId37"/>
    <p:sldId id="1291" r:id="rId38"/>
    <p:sldId id="470" r:id="rId39"/>
    <p:sldId id="497" r:id="rId40"/>
    <p:sldId id="463" r:id="rId41"/>
    <p:sldId id="460" r:id="rId42"/>
  </p:sldIdLst>
  <p:sldSz cx="12192000" cy="6858000"/>
  <p:notesSz cx="12192000" cy="6858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2BF7D-2CA4-4171-A804-74F656622E8A}" v="24" dt="2020-10-03T22:32:29.9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26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neimneh" userId="2dc66e6e-00fd-48b6-a0aa-02919dbfecb7" providerId="ADAL" clId="{20A2BF7D-2CA4-4171-A804-74F656622E8A}"/>
    <pc:docChg chg="undo custSel addSld delSld modSld sldOrd modMainMaster modNotesMaster">
      <pc:chgData name="mneimneh" userId="2dc66e6e-00fd-48b6-a0aa-02919dbfecb7" providerId="ADAL" clId="{20A2BF7D-2CA4-4171-A804-74F656622E8A}" dt="2020-10-03T22:32:50.489" v="498" actId="20577"/>
      <pc:docMkLst>
        <pc:docMk/>
      </pc:docMkLst>
      <pc:sldChg chg="del">
        <pc:chgData name="mneimneh" userId="2dc66e6e-00fd-48b6-a0aa-02919dbfecb7" providerId="ADAL" clId="{20A2BF7D-2CA4-4171-A804-74F656622E8A}" dt="2020-10-03T19:42:15.131" v="4" actId="47"/>
        <pc:sldMkLst>
          <pc:docMk/>
          <pc:sldMk cId="0" sldId="256"/>
        </pc:sldMkLst>
      </pc:sldChg>
      <pc:sldChg chg="modSp mod ord">
        <pc:chgData name="mneimneh" userId="2dc66e6e-00fd-48b6-a0aa-02919dbfecb7" providerId="ADAL" clId="{20A2BF7D-2CA4-4171-A804-74F656622E8A}" dt="2020-10-03T22:31:05.603" v="451"/>
        <pc:sldMkLst>
          <pc:docMk/>
          <pc:sldMk cId="0" sldId="257"/>
        </pc:sldMkLst>
        <pc:spChg chg="mod">
          <ac:chgData name="mneimneh" userId="2dc66e6e-00fd-48b6-a0aa-02919dbfecb7" providerId="ADAL" clId="{20A2BF7D-2CA4-4171-A804-74F656622E8A}" dt="2020-10-03T19:45:20.553" v="5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mneimneh" userId="2dc66e6e-00fd-48b6-a0aa-02919dbfecb7" providerId="ADAL" clId="{20A2BF7D-2CA4-4171-A804-74F656622E8A}" dt="2020-10-03T22:30:38.791" v="449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 mod ord modShow">
        <pc:chgData name="mneimneh" userId="2dc66e6e-00fd-48b6-a0aa-02919dbfecb7" providerId="ADAL" clId="{20A2BF7D-2CA4-4171-A804-74F656622E8A}" dt="2020-10-03T22:16:58.187" v="306" actId="20577"/>
        <pc:sldMkLst>
          <pc:docMk/>
          <pc:sldMk cId="404351464" sldId="259"/>
        </pc:sldMkLst>
        <pc:spChg chg="mod">
          <ac:chgData name="mneimneh" userId="2dc66e6e-00fd-48b6-a0aa-02919dbfecb7" providerId="ADAL" clId="{20A2BF7D-2CA4-4171-A804-74F656622E8A}" dt="2020-10-03T22:16:34.847" v="270" actId="6549"/>
          <ac:spMkLst>
            <pc:docMk/>
            <pc:sldMk cId="404351464" sldId="259"/>
            <ac:spMk id="2" creationId="{00000000-0000-0000-0000-000000000000}"/>
          </ac:spMkLst>
        </pc:spChg>
        <pc:spChg chg="mod">
          <ac:chgData name="mneimneh" userId="2dc66e6e-00fd-48b6-a0aa-02919dbfecb7" providerId="ADAL" clId="{20A2BF7D-2CA4-4171-A804-74F656622E8A}" dt="2020-10-03T22:16:58.187" v="306" actId="20577"/>
          <ac:spMkLst>
            <pc:docMk/>
            <pc:sldMk cId="404351464" sldId="259"/>
            <ac:spMk id="3" creationId="{00000000-0000-0000-0000-000000000000}"/>
          </ac:spMkLst>
        </pc:spChg>
      </pc:sldChg>
      <pc:sldChg chg="addSp delSp modSp mod">
        <pc:chgData name="mneimneh" userId="2dc66e6e-00fd-48b6-a0aa-02919dbfecb7" providerId="ADAL" clId="{20A2BF7D-2CA4-4171-A804-74F656622E8A}" dt="2020-10-03T22:32:50.489" v="498" actId="20577"/>
        <pc:sldMkLst>
          <pc:docMk/>
          <pc:sldMk cId="2563363993" sldId="260"/>
        </pc:sldMkLst>
        <pc:spChg chg="add del mod">
          <ac:chgData name="mneimneh" userId="2dc66e6e-00fd-48b6-a0aa-02919dbfecb7" providerId="ADAL" clId="{20A2BF7D-2CA4-4171-A804-74F656622E8A}" dt="2020-10-03T19:47:30.575" v="70" actId="21"/>
          <ac:spMkLst>
            <pc:docMk/>
            <pc:sldMk cId="2563363993" sldId="260"/>
            <ac:spMk id="3" creationId="{4BCA36AD-7708-43B4-8F7A-EB95064BFE5E}"/>
          </ac:spMkLst>
        </pc:spChg>
        <pc:spChg chg="mod">
          <ac:chgData name="mneimneh" userId="2dc66e6e-00fd-48b6-a0aa-02919dbfecb7" providerId="ADAL" clId="{20A2BF7D-2CA4-4171-A804-74F656622E8A}" dt="2020-10-03T22:32:42.593" v="491" actId="20577"/>
          <ac:spMkLst>
            <pc:docMk/>
            <pc:sldMk cId="2563363993" sldId="260"/>
            <ac:spMk id="6" creationId="{00000000-0000-0000-0000-000000000000}"/>
          </ac:spMkLst>
        </pc:spChg>
        <pc:spChg chg="add del mod ord">
          <ac:chgData name="mneimneh" userId="2dc66e6e-00fd-48b6-a0aa-02919dbfecb7" providerId="ADAL" clId="{20A2BF7D-2CA4-4171-A804-74F656622E8A}" dt="2020-10-03T22:32:50.489" v="498" actId="20577"/>
          <ac:spMkLst>
            <pc:docMk/>
            <pc:sldMk cId="2563363993" sldId="260"/>
            <ac:spMk id="7" creationId="{00000000-0000-0000-0000-000000000000}"/>
          </ac:spMkLst>
        </pc:spChg>
        <pc:spChg chg="mod ord">
          <ac:chgData name="mneimneh" userId="2dc66e6e-00fd-48b6-a0aa-02919dbfecb7" providerId="ADAL" clId="{20A2BF7D-2CA4-4171-A804-74F656622E8A}" dt="2020-10-03T22:20:44.901" v="357" actId="20577"/>
          <ac:spMkLst>
            <pc:docMk/>
            <pc:sldMk cId="2563363993" sldId="260"/>
            <ac:spMk id="8" creationId="{00000000-0000-0000-0000-000000000000}"/>
          </ac:spMkLst>
        </pc:spChg>
      </pc:sldChg>
      <pc:sldChg chg="modSp mod ord">
        <pc:chgData name="mneimneh" userId="2dc66e6e-00fd-48b6-a0aa-02919dbfecb7" providerId="ADAL" clId="{20A2BF7D-2CA4-4171-A804-74F656622E8A}" dt="2020-10-03T22:31:14.484" v="453"/>
        <pc:sldMkLst>
          <pc:docMk/>
          <pc:sldMk cId="1969634161" sldId="262"/>
        </pc:sldMkLst>
        <pc:spChg chg="mod">
          <ac:chgData name="mneimneh" userId="2dc66e6e-00fd-48b6-a0aa-02919dbfecb7" providerId="ADAL" clId="{20A2BF7D-2CA4-4171-A804-74F656622E8A}" dt="2020-10-03T22:23:48.498" v="403" actId="20577"/>
          <ac:spMkLst>
            <pc:docMk/>
            <pc:sldMk cId="1969634161" sldId="262"/>
            <ac:spMk id="2" creationId="{00000000-0000-0000-0000-000000000000}"/>
          </ac:spMkLst>
        </pc:spChg>
      </pc:sldChg>
      <pc:sldChg chg="add del">
        <pc:chgData name="mneimneh" userId="2dc66e6e-00fd-48b6-a0aa-02919dbfecb7" providerId="ADAL" clId="{20A2BF7D-2CA4-4171-A804-74F656622E8A}" dt="2020-10-03T22:11:23.801" v="207"/>
        <pc:sldMkLst>
          <pc:docMk/>
          <pc:sldMk cId="1366388883" sldId="269"/>
        </pc:sldMkLst>
      </pc:sldChg>
      <pc:sldChg chg="add del">
        <pc:chgData name="mneimneh" userId="2dc66e6e-00fd-48b6-a0aa-02919dbfecb7" providerId="ADAL" clId="{20A2BF7D-2CA4-4171-A804-74F656622E8A}" dt="2020-10-03T22:13:31.402" v="245"/>
        <pc:sldMkLst>
          <pc:docMk/>
          <pc:sldMk cId="1552730308" sldId="273"/>
        </pc:sldMkLst>
      </pc:sldChg>
      <pc:sldChg chg="add del">
        <pc:chgData name="mneimneh" userId="2dc66e6e-00fd-48b6-a0aa-02919dbfecb7" providerId="ADAL" clId="{20A2BF7D-2CA4-4171-A804-74F656622E8A}" dt="2020-10-03T22:13:31.402" v="245"/>
        <pc:sldMkLst>
          <pc:docMk/>
          <pc:sldMk cId="2278873889" sldId="274"/>
        </pc:sldMkLst>
      </pc:sldChg>
      <pc:sldChg chg="add del">
        <pc:chgData name="mneimneh" userId="2dc66e6e-00fd-48b6-a0aa-02919dbfecb7" providerId="ADAL" clId="{20A2BF7D-2CA4-4171-A804-74F656622E8A}" dt="2020-10-03T22:13:31.402" v="245"/>
        <pc:sldMkLst>
          <pc:docMk/>
          <pc:sldMk cId="2051712176" sldId="275"/>
        </pc:sldMkLst>
      </pc:sldChg>
      <pc:sldChg chg="modSp mod ord modNotes">
        <pc:chgData name="mneimneh" userId="2dc66e6e-00fd-48b6-a0aa-02919dbfecb7" providerId="ADAL" clId="{20A2BF7D-2CA4-4171-A804-74F656622E8A}" dt="2020-10-03T22:29:33.045" v="412"/>
        <pc:sldMkLst>
          <pc:docMk/>
          <pc:sldMk cId="3930447327" sldId="276"/>
        </pc:sldMkLst>
        <pc:spChg chg="mod">
          <ac:chgData name="mneimneh" userId="2dc66e6e-00fd-48b6-a0aa-02919dbfecb7" providerId="ADAL" clId="{20A2BF7D-2CA4-4171-A804-74F656622E8A}" dt="2020-10-03T22:24:05.558" v="406" actId="404"/>
          <ac:spMkLst>
            <pc:docMk/>
            <pc:sldMk cId="3930447327" sldId="276"/>
            <ac:spMk id="2" creationId="{00000000-0000-0000-0000-000000000000}"/>
          </ac:spMkLst>
        </pc:spChg>
      </pc:sldChg>
      <pc:sldChg chg="addSp delSp modSp del mod">
        <pc:chgData name="mneimneh" userId="2dc66e6e-00fd-48b6-a0aa-02919dbfecb7" providerId="ADAL" clId="{20A2BF7D-2CA4-4171-A804-74F656622E8A}" dt="2020-10-03T20:09:05.031" v="195" actId="47"/>
        <pc:sldMkLst>
          <pc:docMk/>
          <pc:sldMk cId="1568718091" sldId="277"/>
        </pc:sldMkLst>
        <pc:spChg chg="add mod">
          <ac:chgData name="mneimneh" userId="2dc66e6e-00fd-48b6-a0aa-02919dbfecb7" providerId="ADAL" clId="{20A2BF7D-2CA4-4171-A804-74F656622E8A}" dt="2020-10-03T20:06:54.919" v="157" actId="113"/>
          <ac:spMkLst>
            <pc:docMk/>
            <pc:sldMk cId="1568718091" sldId="277"/>
            <ac:spMk id="5" creationId="{9C56067C-8D6B-460F-8A14-60A1DB23E024}"/>
          </ac:spMkLst>
        </pc:spChg>
        <pc:spChg chg="add mod">
          <ac:chgData name="mneimneh" userId="2dc66e6e-00fd-48b6-a0aa-02919dbfecb7" providerId="ADAL" clId="{20A2BF7D-2CA4-4171-A804-74F656622E8A}" dt="2020-10-03T20:06:52.774" v="156" actId="113"/>
          <ac:spMkLst>
            <pc:docMk/>
            <pc:sldMk cId="1568718091" sldId="277"/>
            <ac:spMk id="8" creationId="{1E604821-1B7E-435D-B87F-D76083790D73}"/>
          </ac:spMkLst>
        </pc:spChg>
        <pc:spChg chg="add del mod">
          <ac:chgData name="mneimneh" userId="2dc66e6e-00fd-48b6-a0aa-02919dbfecb7" providerId="ADAL" clId="{20A2BF7D-2CA4-4171-A804-74F656622E8A}" dt="2020-10-03T20:08:04.253" v="159"/>
          <ac:spMkLst>
            <pc:docMk/>
            <pc:sldMk cId="1568718091" sldId="277"/>
            <ac:spMk id="9" creationId="{B92F3022-8628-4C45-B5EF-0F0D785C1304}"/>
          </ac:spMkLst>
        </pc:spChg>
        <pc:graphicFrameChg chg="mod modGraphic">
          <ac:chgData name="mneimneh" userId="2dc66e6e-00fd-48b6-a0aa-02919dbfecb7" providerId="ADAL" clId="{20A2BF7D-2CA4-4171-A804-74F656622E8A}" dt="2020-10-03T20:03:49.764" v="133"/>
          <ac:graphicFrameMkLst>
            <pc:docMk/>
            <pc:sldMk cId="1568718091" sldId="277"/>
            <ac:graphicFrameMk id="6" creationId="{00000000-0000-0000-0000-000000000000}"/>
          </ac:graphicFrameMkLst>
        </pc:graphicFrameChg>
        <pc:graphicFrameChg chg="mod modGraphic">
          <ac:chgData name="mneimneh" userId="2dc66e6e-00fd-48b6-a0aa-02919dbfecb7" providerId="ADAL" clId="{20A2BF7D-2CA4-4171-A804-74F656622E8A}" dt="2020-10-03T20:06:22.223" v="145" actId="1076"/>
          <ac:graphicFrameMkLst>
            <pc:docMk/>
            <pc:sldMk cId="1568718091" sldId="277"/>
            <ac:graphicFrameMk id="7" creationId="{00000000-0000-0000-0000-000000000000}"/>
          </ac:graphicFrameMkLst>
        </pc:graphicFrameChg>
      </pc:sldChg>
      <pc:sldChg chg="modSp mod modShow">
        <pc:chgData name="mneimneh" userId="2dc66e6e-00fd-48b6-a0aa-02919dbfecb7" providerId="ADAL" clId="{20A2BF7D-2CA4-4171-A804-74F656622E8A}" dt="2020-10-03T22:31:25.490" v="454" actId="729"/>
        <pc:sldMkLst>
          <pc:docMk/>
          <pc:sldMk cId="2999670204" sldId="278"/>
        </pc:sldMkLst>
        <pc:spChg chg="mod">
          <ac:chgData name="mneimneh" userId="2dc66e6e-00fd-48b6-a0aa-02919dbfecb7" providerId="ADAL" clId="{20A2BF7D-2CA4-4171-A804-74F656622E8A}" dt="2020-10-03T20:09:32.515" v="202" actId="20577"/>
          <ac:spMkLst>
            <pc:docMk/>
            <pc:sldMk cId="2999670204" sldId="278"/>
            <ac:spMk id="2" creationId="{00000000-0000-0000-0000-000000000000}"/>
          </ac:spMkLst>
        </pc:spChg>
      </pc:sldChg>
      <pc:sldChg chg="modSp mod">
        <pc:chgData name="mneimneh" userId="2dc66e6e-00fd-48b6-a0aa-02919dbfecb7" providerId="ADAL" clId="{20A2BF7D-2CA4-4171-A804-74F656622E8A}" dt="2020-10-03T19:45:51.229" v="64" actId="403"/>
        <pc:sldMkLst>
          <pc:docMk/>
          <pc:sldMk cId="3450342584" sldId="280"/>
        </pc:sldMkLst>
        <pc:spChg chg="mod">
          <ac:chgData name="mneimneh" userId="2dc66e6e-00fd-48b6-a0aa-02919dbfecb7" providerId="ADAL" clId="{20A2BF7D-2CA4-4171-A804-74F656622E8A}" dt="2020-10-03T19:45:51.229" v="64" actId="403"/>
          <ac:spMkLst>
            <pc:docMk/>
            <pc:sldMk cId="3450342584" sldId="280"/>
            <ac:spMk id="4" creationId="{00000000-0000-0000-0000-000000000000}"/>
          </ac:spMkLst>
        </pc:spChg>
      </pc:sldChg>
      <pc:sldChg chg="modSp add mod">
        <pc:chgData name="mneimneh" userId="2dc66e6e-00fd-48b6-a0aa-02919dbfecb7" providerId="ADAL" clId="{20A2BF7D-2CA4-4171-A804-74F656622E8A}" dt="2020-10-03T19:42:07.254" v="3" actId="20577"/>
        <pc:sldMkLst>
          <pc:docMk/>
          <pc:sldMk cId="2224131849" sldId="281"/>
        </pc:sldMkLst>
        <pc:spChg chg="mod">
          <ac:chgData name="mneimneh" userId="2dc66e6e-00fd-48b6-a0aa-02919dbfecb7" providerId="ADAL" clId="{20A2BF7D-2CA4-4171-A804-74F656622E8A}" dt="2020-10-03T19:42:07.254" v="3" actId="20577"/>
          <ac:spMkLst>
            <pc:docMk/>
            <pc:sldMk cId="2224131849" sldId="281"/>
            <ac:spMk id="6" creationId="{00000000-0000-0000-0000-000000000000}"/>
          </ac:spMkLst>
        </pc:spChg>
      </pc:sldChg>
      <pc:sldChg chg="addSp delSp modSp new mod ord">
        <pc:chgData name="mneimneh" userId="2dc66e6e-00fd-48b6-a0aa-02919dbfecb7" providerId="ADAL" clId="{20A2BF7D-2CA4-4171-A804-74F656622E8A}" dt="2020-10-03T22:29:36.897" v="414"/>
        <pc:sldMkLst>
          <pc:docMk/>
          <pc:sldMk cId="1321894569" sldId="282"/>
        </pc:sldMkLst>
        <pc:spChg chg="del">
          <ac:chgData name="mneimneh" userId="2dc66e6e-00fd-48b6-a0aa-02919dbfecb7" providerId="ADAL" clId="{20A2BF7D-2CA4-4171-A804-74F656622E8A}" dt="2020-10-03T20:08:15.662" v="161" actId="478"/>
          <ac:spMkLst>
            <pc:docMk/>
            <pc:sldMk cId="1321894569" sldId="282"/>
            <ac:spMk id="2" creationId="{D4ED6C1F-BE7C-44A4-997A-08B57A473883}"/>
          </ac:spMkLst>
        </pc:spChg>
        <pc:spChg chg="mod">
          <ac:chgData name="mneimneh" userId="2dc66e6e-00fd-48b6-a0aa-02919dbfecb7" providerId="ADAL" clId="{20A2BF7D-2CA4-4171-A804-74F656622E8A}" dt="2020-10-03T20:08:26.118" v="185" actId="20577"/>
          <ac:spMkLst>
            <pc:docMk/>
            <pc:sldMk cId="1321894569" sldId="282"/>
            <ac:spMk id="3" creationId="{97CBEA8F-F2B4-42FC-B478-B430E06B3224}"/>
          </ac:spMkLst>
        </pc:spChg>
        <pc:spChg chg="add mod">
          <ac:chgData name="mneimneh" userId="2dc66e6e-00fd-48b6-a0aa-02919dbfecb7" providerId="ADAL" clId="{20A2BF7D-2CA4-4171-A804-74F656622E8A}" dt="2020-10-03T20:09:00.705" v="194" actId="20577"/>
          <ac:spMkLst>
            <pc:docMk/>
            <pc:sldMk cId="1321894569" sldId="282"/>
            <ac:spMk id="9" creationId="{EDD7AB28-E7B8-4228-81CA-F0B44E02812E}"/>
          </ac:spMkLst>
        </pc:spChg>
        <pc:spChg chg="add mod">
          <ac:chgData name="mneimneh" userId="2dc66e6e-00fd-48b6-a0aa-02919dbfecb7" providerId="ADAL" clId="{20A2BF7D-2CA4-4171-A804-74F656622E8A}" dt="2020-10-03T20:08:57.535" v="193" actId="20577"/>
          <ac:spMkLst>
            <pc:docMk/>
            <pc:sldMk cId="1321894569" sldId="282"/>
            <ac:spMk id="11" creationId="{42ED19BD-EA26-4D0F-99DE-E360B38623A2}"/>
          </ac:spMkLst>
        </pc:spChg>
        <pc:graphicFrameChg chg="add mod">
          <ac:chgData name="mneimneh" userId="2dc66e6e-00fd-48b6-a0aa-02919dbfecb7" providerId="ADAL" clId="{20A2BF7D-2CA4-4171-A804-74F656622E8A}" dt="2020-10-03T20:08:45.832" v="191" actId="1076"/>
          <ac:graphicFrameMkLst>
            <pc:docMk/>
            <pc:sldMk cId="1321894569" sldId="282"/>
            <ac:graphicFrameMk id="5" creationId="{5B984957-9894-4CB4-83D0-F75CD624C8F9}"/>
          </ac:graphicFrameMkLst>
        </pc:graphicFrameChg>
        <pc:graphicFrameChg chg="add mod">
          <ac:chgData name="mneimneh" userId="2dc66e6e-00fd-48b6-a0aa-02919dbfecb7" providerId="ADAL" clId="{20A2BF7D-2CA4-4171-A804-74F656622E8A}" dt="2020-10-03T20:08:53.360" v="192" actId="1076"/>
          <ac:graphicFrameMkLst>
            <pc:docMk/>
            <pc:sldMk cId="1321894569" sldId="282"/>
            <ac:graphicFrameMk id="7" creationId="{7CF60F6C-A427-481C-A5A8-0FB00137C609}"/>
          </ac:graphicFrameMkLst>
        </pc:graphicFrameChg>
      </pc:sldChg>
      <pc:sldChg chg="modSp add mod">
        <pc:chgData name="mneimneh" userId="2dc66e6e-00fd-48b6-a0aa-02919dbfecb7" providerId="ADAL" clId="{20A2BF7D-2CA4-4171-A804-74F656622E8A}" dt="2020-10-03T22:11:51.184" v="238"/>
        <pc:sldMkLst>
          <pc:docMk/>
          <pc:sldMk cId="2526267063" sldId="283"/>
        </pc:sldMkLst>
        <pc:spChg chg="mod">
          <ac:chgData name="mneimneh" userId="2dc66e6e-00fd-48b6-a0aa-02919dbfecb7" providerId="ADAL" clId="{20A2BF7D-2CA4-4171-A804-74F656622E8A}" dt="2020-10-03T22:11:42.494" v="237" actId="20577"/>
          <ac:spMkLst>
            <pc:docMk/>
            <pc:sldMk cId="2526267063" sldId="283"/>
            <ac:spMk id="2" creationId="{00000000-0000-0000-0000-000000000000}"/>
          </ac:spMkLst>
        </pc:spChg>
        <pc:spChg chg="mod">
          <ac:chgData name="mneimneh" userId="2dc66e6e-00fd-48b6-a0aa-02919dbfecb7" providerId="ADAL" clId="{20A2BF7D-2CA4-4171-A804-74F656622E8A}" dt="2020-10-03T22:11:51.184" v="238"/>
          <ac:spMkLst>
            <pc:docMk/>
            <pc:sldMk cId="2526267063" sldId="283"/>
            <ac:spMk id="3" creationId="{00000000-0000-0000-0000-000000000000}"/>
          </ac:spMkLst>
        </pc:spChg>
      </pc:sldChg>
      <pc:sldChg chg="modSp new mod">
        <pc:chgData name="mneimneh" userId="2dc66e6e-00fd-48b6-a0aa-02919dbfecb7" providerId="ADAL" clId="{20A2BF7D-2CA4-4171-A804-74F656622E8A}" dt="2020-10-03T22:12:57.262" v="243" actId="5793"/>
        <pc:sldMkLst>
          <pc:docMk/>
          <pc:sldMk cId="702950624" sldId="284"/>
        </pc:sldMkLst>
        <pc:spChg chg="mod">
          <ac:chgData name="mneimneh" userId="2dc66e6e-00fd-48b6-a0aa-02919dbfecb7" providerId="ADAL" clId="{20A2BF7D-2CA4-4171-A804-74F656622E8A}" dt="2020-10-03T22:12:57.262" v="243" actId="5793"/>
          <ac:spMkLst>
            <pc:docMk/>
            <pc:sldMk cId="702950624" sldId="284"/>
            <ac:spMk id="2" creationId="{7B99E63E-8815-4173-AFD5-DD01205E4EE9}"/>
          </ac:spMkLst>
        </pc:spChg>
        <pc:spChg chg="mod">
          <ac:chgData name="mneimneh" userId="2dc66e6e-00fd-48b6-a0aa-02919dbfecb7" providerId="ADAL" clId="{20A2BF7D-2CA4-4171-A804-74F656622E8A}" dt="2020-10-03T22:12:48.930" v="241"/>
          <ac:spMkLst>
            <pc:docMk/>
            <pc:sldMk cId="702950624" sldId="284"/>
            <ac:spMk id="3" creationId="{A9738A4F-0F6D-469D-8588-AE2BB438A7BA}"/>
          </ac:spMkLst>
        </pc:spChg>
      </pc:sldChg>
      <pc:sldChg chg="modSp add mod">
        <pc:chgData name="mneimneh" userId="2dc66e6e-00fd-48b6-a0aa-02919dbfecb7" providerId="ADAL" clId="{20A2BF7D-2CA4-4171-A804-74F656622E8A}" dt="2020-10-03T22:13:51.086" v="250"/>
        <pc:sldMkLst>
          <pc:docMk/>
          <pc:sldMk cId="1059508445" sldId="285"/>
        </pc:sldMkLst>
        <pc:spChg chg="mod">
          <ac:chgData name="mneimneh" userId="2dc66e6e-00fd-48b6-a0aa-02919dbfecb7" providerId="ADAL" clId="{20A2BF7D-2CA4-4171-A804-74F656622E8A}" dt="2020-10-03T22:13:51.086" v="250"/>
          <ac:spMkLst>
            <pc:docMk/>
            <pc:sldMk cId="1059508445" sldId="285"/>
            <ac:spMk id="2" creationId="{7B99E63E-8815-4173-AFD5-DD01205E4EE9}"/>
          </ac:spMkLst>
        </pc:spChg>
        <pc:spChg chg="mod">
          <ac:chgData name="mneimneh" userId="2dc66e6e-00fd-48b6-a0aa-02919dbfecb7" providerId="ADAL" clId="{20A2BF7D-2CA4-4171-A804-74F656622E8A}" dt="2020-10-03T22:13:46.729" v="249"/>
          <ac:spMkLst>
            <pc:docMk/>
            <pc:sldMk cId="1059508445" sldId="285"/>
            <ac:spMk id="3" creationId="{A9738A4F-0F6D-469D-8588-AE2BB438A7BA}"/>
          </ac:spMkLst>
        </pc:spChg>
      </pc:sldChg>
      <pc:sldChg chg="modSp add mod">
        <pc:chgData name="mneimneh" userId="2dc66e6e-00fd-48b6-a0aa-02919dbfecb7" providerId="ADAL" clId="{20A2BF7D-2CA4-4171-A804-74F656622E8A}" dt="2020-10-03T22:15:30.486" v="265" actId="20577"/>
        <pc:sldMkLst>
          <pc:docMk/>
          <pc:sldMk cId="4279477295" sldId="286"/>
        </pc:sldMkLst>
        <pc:spChg chg="mod">
          <ac:chgData name="mneimneh" userId="2dc66e6e-00fd-48b6-a0aa-02919dbfecb7" providerId="ADAL" clId="{20A2BF7D-2CA4-4171-A804-74F656622E8A}" dt="2020-10-03T22:15:30.486" v="265" actId="20577"/>
          <ac:spMkLst>
            <pc:docMk/>
            <pc:sldMk cId="4279477295" sldId="286"/>
            <ac:spMk id="2" creationId="{7B99E63E-8815-4173-AFD5-DD01205E4EE9}"/>
          </ac:spMkLst>
        </pc:spChg>
        <pc:spChg chg="mod">
          <ac:chgData name="mneimneh" userId="2dc66e6e-00fd-48b6-a0aa-02919dbfecb7" providerId="ADAL" clId="{20A2BF7D-2CA4-4171-A804-74F656622E8A}" dt="2020-10-03T22:13:59.352" v="251"/>
          <ac:spMkLst>
            <pc:docMk/>
            <pc:sldMk cId="4279477295" sldId="286"/>
            <ac:spMk id="3" creationId="{A9738A4F-0F6D-469D-8588-AE2BB438A7BA}"/>
          </ac:spMkLst>
        </pc:spChg>
      </pc:sldChg>
      <pc:sldChg chg="modSp add mod">
        <pc:chgData name="mneimneh" userId="2dc66e6e-00fd-48b6-a0aa-02919dbfecb7" providerId="ADAL" clId="{20A2BF7D-2CA4-4171-A804-74F656622E8A}" dt="2020-10-03T22:15:08.093" v="258" actId="403"/>
        <pc:sldMkLst>
          <pc:docMk/>
          <pc:sldMk cId="4051983694" sldId="287"/>
        </pc:sldMkLst>
        <pc:spChg chg="mod">
          <ac:chgData name="mneimneh" userId="2dc66e6e-00fd-48b6-a0aa-02919dbfecb7" providerId="ADAL" clId="{20A2BF7D-2CA4-4171-A804-74F656622E8A}" dt="2020-10-03T22:15:08.093" v="258" actId="403"/>
          <ac:spMkLst>
            <pc:docMk/>
            <pc:sldMk cId="4051983694" sldId="287"/>
            <ac:spMk id="2" creationId="{7B99E63E-8815-4173-AFD5-DD01205E4EE9}"/>
          </ac:spMkLst>
        </pc:spChg>
        <pc:spChg chg="mod">
          <ac:chgData name="mneimneh" userId="2dc66e6e-00fd-48b6-a0aa-02919dbfecb7" providerId="ADAL" clId="{20A2BF7D-2CA4-4171-A804-74F656622E8A}" dt="2020-10-03T22:14:11.149" v="253"/>
          <ac:spMkLst>
            <pc:docMk/>
            <pc:sldMk cId="4051983694" sldId="287"/>
            <ac:spMk id="3" creationId="{A9738A4F-0F6D-469D-8588-AE2BB438A7BA}"/>
          </ac:spMkLst>
        </pc:spChg>
      </pc:sldChg>
      <pc:sldChg chg="add">
        <pc:chgData name="mneimneh" userId="2dc66e6e-00fd-48b6-a0aa-02919dbfecb7" providerId="ADAL" clId="{20A2BF7D-2CA4-4171-A804-74F656622E8A}" dt="2020-10-03T22:32:29.965" v="455"/>
        <pc:sldMkLst>
          <pc:docMk/>
          <pc:sldMk cId="932676" sldId="288"/>
        </pc:sldMkLst>
      </pc:sldChg>
      <pc:sldMasterChg chg="modSp modSldLayout">
        <pc:chgData name="mneimneh" userId="2dc66e6e-00fd-48b6-a0aa-02919dbfecb7" providerId="ADAL" clId="{20A2BF7D-2CA4-4171-A804-74F656622E8A}" dt="2020-10-03T19:41:35.294" v="0"/>
        <pc:sldMasterMkLst>
          <pc:docMk/>
          <pc:sldMasterMk cId="405505431" sldId="2147483678"/>
        </pc:sldMasterMkLst>
        <pc:spChg chg="mod">
          <ac:chgData name="mneimneh" userId="2dc66e6e-00fd-48b6-a0aa-02919dbfecb7" providerId="ADAL" clId="{20A2BF7D-2CA4-4171-A804-74F656622E8A}" dt="2020-10-03T19:41:35.294" v="0"/>
          <ac:spMkLst>
            <pc:docMk/>
            <pc:sldMasterMk cId="405505431" sldId="2147483678"/>
            <ac:spMk id="2" creationId="{00000000-0000-0000-0000-000000000000}"/>
          </ac:spMkLst>
        </pc:sp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2898391553" sldId="2147483679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898391553" sldId="2147483679"/>
              <ac:spMk id="3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898391553" sldId="2147483679"/>
              <ac:picMk id="6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898391553" sldId="2147483679"/>
              <ac:picMk id="8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898391553" sldId="2147483679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161994722" sldId="2147483680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61994722" sldId="2147483680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61994722" sldId="2147483680"/>
              <ac:spMk id="6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61994722" sldId="2147483680"/>
              <ac:spMk id="8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61994722" sldId="2147483680"/>
              <ac:picMk id="7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61994722" sldId="2147483680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2068694263" sldId="2147483681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068694263" sldId="2147483681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068694263" sldId="2147483681"/>
              <ac:spMk id="4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068694263" sldId="2147483681"/>
              <ac:spMk id="6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068694263" sldId="2147483681"/>
              <ac:picMk id="8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068694263" sldId="2147483681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2907938353" sldId="2147483682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907938353" sldId="2147483682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2907938353" sldId="2147483682"/>
              <ac:spMk id="6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907938353" sldId="2147483682"/>
              <ac:picMk id="7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2907938353" sldId="2147483682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1597652166" sldId="2147483683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597652166" sldId="2147483683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597652166" sldId="2147483683"/>
              <ac:spMk id="6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597652166" sldId="2147483683"/>
              <ac:picMk id="7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597652166" sldId="2147483683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1644263090" sldId="2147483684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644263090" sldId="2147483684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1644263090" sldId="2147483684"/>
              <ac:spMk id="12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644263090" sldId="2147483684"/>
              <ac:picMk id="6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1644263090" sldId="2147483684"/>
              <ac:picMk id="7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405505431" sldId="2147483678"/>
            <pc:sldLayoutMk cId="3999008182" sldId="2147483693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405505431" sldId="2147483678"/>
              <pc:sldLayoutMk cId="3999008182" sldId="2147483693"/>
              <ac:spMk id="2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3999008182" sldId="2147483693"/>
              <ac:picMk id="7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405505431" sldId="2147483678"/>
              <pc:sldLayoutMk cId="3999008182" sldId="2147483693"/>
              <ac:picMk id="9" creationId="{00000000-0000-0000-0000-000000000000}"/>
            </ac:picMkLst>
          </pc:picChg>
        </pc:sldLayoutChg>
      </pc:sldMasterChg>
      <pc:sldMasterChg chg="modSp modSldLayout">
        <pc:chgData name="mneimneh" userId="2dc66e6e-00fd-48b6-a0aa-02919dbfecb7" providerId="ADAL" clId="{20A2BF7D-2CA4-4171-A804-74F656622E8A}" dt="2020-10-03T19:41:35.294" v="0"/>
        <pc:sldMasterMkLst>
          <pc:docMk/>
          <pc:sldMasterMk cId="1964156716" sldId="2147483688"/>
        </pc:sldMasterMkLst>
        <pc:spChg chg="mod">
          <ac:chgData name="mneimneh" userId="2dc66e6e-00fd-48b6-a0aa-02919dbfecb7" providerId="ADAL" clId="{20A2BF7D-2CA4-4171-A804-74F656622E8A}" dt="2020-10-03T19:41:35.294" v="0"/>
          <ac:spMkLst>
            <pc:docMk/>
            <pc:sldMasterMk cId="1964156716" sldId="2147483688"/>
            <ac:spMk id="3" creationId="{00000000-0000-0000-0000-000000000000}"/>
          </ac:spMkLst>
        </pc:sp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1964156716" sldId="2147483688"/>
            <pc:sldLayoutMk cId="4152447671" sldId="2147483689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4152447671" sldId="2147483689"/>
              <ac:spMk id="3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4152447671" sldId="2147483689"/>
              <ac:picMk id="2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4152447671" sldId="2147483689"/>
              <ac:picMk id="5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4152447671" sldId="2147483689"/>
              <ac:picMk id="9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1964156716" sldId="2147483688"/>
            <pc:sldLayoutMk cId="1531203857" sldId="2147483690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1531203857" sldId="2147483690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1531203857" sldId="2147483690"/>
              <ac:spMk id="4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1531203857" sldId="2147483690"/>
              <ac:spMk id="5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1531203857" sldId="2147483690"/>
              <ac:picMk id="7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1531203857" sldId="2147483690"/>
              <ac:picMk id="8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1964156716" sldId="2147483688"/>
            <pc:sldLayoutMk cId="2776383000" sldId="2147483691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2776383000" sldId="2147483691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2776383000" sldId="2147483691"/>
              <ac:spMk id="6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2776383000" sldId="2147483691"/>
              <ac:picMk id="5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2776383000" sldId="2147483691"/>
              <ac:picMk id="8" creationId="{00000000-0000-0000-0000-000000000000}"/>
            </ac:picMkLst>
          </pc:picChg>
        </pc:sldLayoutChg>
        <pc:sldLayoutChg chg="modSp">
          <pc:chgData name="mneimneh" userId="2dc66e6e-00fd-48b6-a0aa-02919dbfecb7" providerId="ADAL" clId="{20A2BF7D-2CA4-4171-A804-74F656622E8A}" dt="2020-10-03T19:41:35.294" v="0"/>
          <pc:sldLayoutMkLst>
            <pc:docMk/>
            <pc:sldMasterMk cId="1964156716" sldId="2147483688"/>
            <pc:sldLayoutMk cId="224051648" sldId="2147483692"/>
          </pc:sldLayoutMkLst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224051648" sldId="2147483692"/>
              <ac:spMk id="2" creationId="{00000000-0000-0000-0000-000000000000}"/>
            </ac:spMkLst>
          </pc:spChg>
          <pc:spChg chg="mod">
            <ac:chgData name="mneimneh" userId="2dc66e6e-00fd-48b6-a0aa-02919dbfecb7" providerId="ADAL" clId="{20A2BF7D-2CA4-4171-A804-74F656622E8A}" dt="2020-10-03T19:41:35.294" v="0"/>
            <ac:spMkLst>
              <pc:docMk/>
              <pc:sldMasterMk cId="1964156716" sldId="2147483688"/>
              <pc:sldLayoutMk cId="224051648" sldId="2147483692"/>
              <ac:spMk id="12" creationId="{00000000-0000-0000-0000-000000000000}"/>
            </ac:spMkLst>
          </pc:sp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224051648" sldId="2147483692"/>
              <ac:picMk id="6" creationId="{00000000-0000-0000-0000-000000000000}"/>
            </ac:picMkLst>
          </pc:picChg>
          <pc:picChg chg="mod">
            <ac:chgData name="mneimneh" userId="2dc66e6e-00fd-48b6-a0aa-02919dbfecb7" providerId="ADAL" clId="{20A2BF7D-2CA4-4171-A804-74F656622E8A}" dt="2020-10-03T19:41:35.294" v="0"/>
            <ac:picMkLst>
              <pc:docMk/>
              <pc:sldMasterMk cId="1964156716" sldId="2147483688"/>
              <pc:sldLayoutMk cId="224051648" sldId="2147483692"/>
              <ac:picMk id="8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23D553-85D8-4889-B186-263627C95D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1DCBD-B52C-4800-9266-44BAA10643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A2C0-F47A-4349-BEA6-E5364B6BCA0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1F0B0-5C7D-49F0-9D99-1A1530571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56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211FB-5D3B-4E9E-8EF4-E265C12BD63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F20C-1F02-4B4B-85D6-F4C7C431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9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5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9F20C-1F02-4B4B-85D6-F4C7C4319E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4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3958" y="600453"/>
            <a:ext cx="10506420" cy="2641756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</a:t>
            </a:r>
          </a:p>
        </p:txBody>
      </p:sp>
    </p:spTree>
    <p:extLst>
      <p:ext uri="{BB962C8B-B14F-4D97-AF65-F5344CB8AC3E}">
        <p14:creationId xmlns:p14="http://schemas.microsoft.com/office/powerpoint/2010/main" val="289839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2215D0F-4AFD-42FB-A5AD-EA3A0E9A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638DA749-94AF-45B1-A37E-CB633172C0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1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78CBBE5-F2D5-4B83-9946-F697A9E0AD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69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52CC16E-AE84-4CCB-8C80-832640420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2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F7146D7-4F92-4224-AC89-2EAE8DE388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DF7A5E2-D289-4615-9E8B-3C14DD340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8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DEC086C-85DD-4FE6-A20F-0589CBE62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BE4067D-FE1A-4CAA-9B1F-D36FB72CB5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04C68B2-ECE9-40B3-AAE3-3C2BCC64EA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0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D38DD0B4-60C6-448C-B0F1-59BBAF80BC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2364262"/>
            <a:ext cx="10928280" cy="3387963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Learning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9073" y="1736727"/>
            <a:ext cx="10928280" cy="56163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35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By the end of this session, students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16199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42C8EC0-21B9-4306-9D6A-BEF875145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17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602A11C7-9C1D-4E46-BBE9-452FB9B8E1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6E8983E6-AEF7-4EB1-91A0-179477127D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2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1E13EB3-8ED8-479A-A973-4B7C9443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21D150C-F5A8-46CB-BD05-617038DF9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80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A14E069-2102-405C-B9F7-9684CB0B8D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DA08BBC-18FC-4218-896C-EA46C9EE35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39F1C2E-1788-439C-9FD5-584A844BC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64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6A5E435-687B-4137-83C0-BD5E276065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4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10698A9-61BE-48FF-AAC3-BB5CDCC6F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42" y="648745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068694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D8BF16DB-4383-43D4-A2C5-A941F2B6C6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571C474-2C81-4766-9155-E8C931A94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65069"/>
            <a:ext cx="10912883" cy="998440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531203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752673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7638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240516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 userDrawn="1"/>
        </p:nvSpPr>
        <p:spPr>
          <a:xfrm>
            <a:off x="903113" y="3200400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code Sans Normal Black" panose="02000000000000000000" pitchFamily="2" charset="0"/>
              </a:rPr>
              <a:t>Advanced Machine Learning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903111" y="2648564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code Sans Normal Black" panose="02000000000000000000" pitchFamily="2" charset="0"/>
              </a:rPr>
              <a:t>Machine Learning 520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1084784" y="4724400"/>
            <a:ext cx="85344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 dirty="0"/>
              <a:t>Lesson #: Lesson Title</a:t>
            </a:r>
          </a:p>
        </p:txBody>
      </p:sp>
    </p:spTree>
    <p:extLst>
      <p:ext uri="{BB962C8B-B14F-4D97-AF65-F5344CB8AC3E}">
        <p14:creationId xmlns:p14="http://schemas.microsoft.com/office/powerpoint/2010/main" val="186296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634" y="2667000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442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7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441" y="4568599"/>
            <a:ext cx="2133600" cy="1862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13833" y="859991"/>
            <a:ext cx="9296400" cy="3522341"/>
          </a:xfrm>
          <a:prstGeom prst="rect">
            <a:avLst/>
          </a:prstGeom>
        </p:spPr>
        <p:txBody>
          <a:bodyPr anchor="b"/>
          <a:lstStyle>
            <a:lvl1pPr algn="l">
              <a:defRPr sz="5333" b="1" i="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035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93" r:id="rId5"/>
    <p:sldLayoutId id="2147483683" r:id="rId6"/>
    <p:sldLayoutId id="2147483684" r:id="rId7"/>
    <p:sldLayoutId id="2147483694" r:id="rId8"/>
    <p:sldLayoutId id="2147483696" r:id="rId9"/>
    <p:sldLayoutId id="2147483714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156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5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295400" y="4724400"/>
            <a:ext cx="8763000" cy="457200"/>
          </a:xfrm>
        </p:spPr>
        <p:txBody>
          <a:bodyPr/>
          <a:lstStyle/>
          <a:p>
            <a:r>
              <a:rPr lang="en-US" dirty="0"/>
              <a:t>Lesson 3: Random Forest and Gradient Boosted Trees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93B88FE-07D4-4D6A-B8DB-B012D8157F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64394" y="3555206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0F45337-734B-4670-A140-61CA50030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939" y="1727200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Training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9DF85-778E-400B-BAB9-9E07AD8F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3224212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BF51F8FA-804B-42F3-B706-F1BA1F9B9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4" y="2614612"/>
            <a:ext cx="15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M features</a:t>
            </a:r>
          </a:p>
        </p:txBody>
      </p:sp>
    </p:spTree>
    <p:extLst>
      <p:ext uri="{BB962C8B-B14F-4D97-AF65-F5344CB8AC3E}">
        <p14:creationId xmlns:p14="http://schemas.microsoft.com/office/powerpoint/2010/main" val="100563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A45724A-2A9A-48C1-995A-D43482091E9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31080" y="3679196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36189BC-285C-48FF-B06F-A8525961A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974" y="1721015"/>
            <a:ext cx="56388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Create bagging samples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from the training 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373618-28C7-48E6-912F-5D9B5752B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399" y="2357602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F87E7-BA15-4D7C-BE15-D4950C067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399" y="3653002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" name="AutoShape 7">
            <a:extLst>
              <a:ext uri="{FF2B5EF4-FFF2-40B4-BE49-F238E27FC236}">
                <a16:creationId xmlns:a16="http://schemas.microsoft.com/office/drawing/2014/main" id="{ACD3C414-4345-4319-9F9B-9DE7C729CA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76600" y="3881602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AF838A1-37C6-4775-AB30-EC8BF3DD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399" y="5634202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FEFC7E33-7283-4DCB-A1FA-ADEABB8BDB3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048124" y="4786477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000000"/>
                </a:solidFill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1" name="AutoShape 10">
            <a:extLst>
              <a:ext uri="{FF2B5EF4-FFF2-40B4-BE49-F238E27FC236}">
                <a16:creationId xmlns:a16="http://schemas.microsoft.com/office/drawing/2014/main" id="{45C69C48-042D-4FA7-A769-F8FCB15AF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76600" y="3729202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D4DC2-215E-4F59-B5B5-7526D495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599" y="3348202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9B9217A2-125B-4E70-8157-193D61115F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76600" y="2967202"/>
            <a:ext cx="657225" cy="6096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Box 13">
            <a:extLst>
              <a:ext uri="{FF2B5EF4-FFF2-40B4-BE49-F238E27FC236}">
                <a16:creationId xmlns:a16="http://schemas.microsoft.com/office/drawing/2014/main" id="{0EFDA9DA-A9A0-4E2D-BE6F-E3B73D897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2738602"/>
            <a:ext cx="15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M features</a:t>
            </a:r>
          </a:p>
        </p:txBody>
      </p:sp>
    </p:spTree>
    <p:extLst>
      <p:ext uri="{BB962C8B-B14F-4D97-AF65-F5344CB8AC3E}">
        <p14:creationId xmlns:p14="http://schemas.microsoft.com/office/powerpoint/2010/main" val="181149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Picture 2" descr="Decision">
            <a:extLst>
              <a:ext uri="{FF2B5EF4-FFF2-40B4-BE49-F238E27FC236}">
                <a16:creationId xmlns:a16="http://schemas.microsoft.com/office/drawing/2014/main" id="{BD147996-74C0-46E3-AA07-D7865704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2"/>
          <a:stretch>
            <a:fillRect/>
          </a:stretch>
        </p:blipFill>
        <p:spPr bwMode="auto">
          <a:xfrm>
            <a:off x="5090319" y="1981201"/>
            <a:ext cx="55626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D9A6FD9F-FCAD-4520-93DC-53231288967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63601" y="3226594"/>
            <a:ext cx="1624012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4A34CC0-B809-45BB-9321-08873B2A5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069" y="1287463"/>
            <a:ext cx="301148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solidFill>
                  <a:srgbClr val="000000"/>
                </a:solidFill>
                <a:latin typeface="Calibri" panose="020F0502020204030204" pitchFamily="34" charset="0"/>
              </a:rPr>
              <a:t>Construct a decision tree</a:t>
            </a:r>
          </a:p>
          <a:p>
            <a:pPr algn="ctr">
              <a:lnSpc>
                <a:spcPct val="80000"/>
              </a:lnSpc>
            </a:pPr>
            <a:endParaRPr lang="en-US" sz="2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6A52D-FB1A-4B16-A144-C0071A825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19050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28939D-C449-4DF3-837F-E3A1A0DDD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32004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" name="AutoShape 8">
            <a:extLst>
              <a:ext uri="{FF2B5EF4-FFF2-40B4-BE49-F238E27FC236}">
                <a16:creationId xmlns:a16="http://schemas.microsoft.com/office/drawing/2014/main" id="{1CD9F042-E041-4260-85CC-CDAEEBDAB1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9120" y="3429000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E5AD2B-696A-4EE7-86F4-8E7FAF00D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51816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DCDE044B-5DE9-4F49-BF75-C4FFE592FA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880644" y="433387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000000"/>
                </a:solidFill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2" name="AutoShape 11">
            <a:extLst>
              <a:ext uri="{FF2B5EF4-FFF2-40B4-BE49-F238E27FC236}">
                <a16:creationId xmlns:a16="http://schemas.microsoft.com/office/drawing/2014/main" id="{91CE9335-DD95-41ED-A4D4-133D09A1EA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9120" y="3276600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Line 12">
            <a:extLst>
              <a:ext uri="{FF2B5EF4-FFF2-40B4-BE49-F238E27FC236}">
                <a16:creationId xmlns:a16="http://schemas.microsoft.com/office/drawing/2014/main" id="{04952FC5-1CB4-4BCB-81BC-B4EC211C5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119" y="2286000"/>
            <a:ext cx="9906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BF40F-6A7D-4A09-83F0-4AFC523C8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119" y="2895600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8184E914-DCFE-4ACD-82C7-A137F0920C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09120" y="2514600"/>
            <a:ext cx="657225" cy="6096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Box 15">
            <a:extLst>
              <a:ext uri="{FF2B5EF4-FFF2-40B4-BE49-F238E27FC236}">
                <a16:creationId xmlns:a16="http://schemas.microsoft.com/office/drawing/2014/main" id="{1EB7FB7F-C7D6-448C-AD2C-F246A0F6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919" y="22860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M features</a:t>
            </a:r>
          </a:p>
        </p:txBody>
      </p:sp>
    </p:spTree>
    <p:extLst>
      <p:ext uri="{BB962C8B-B14F-4D97-AF65-F5344CB8AC3E}">
        <p14:creationId xmlns:p14="http://schemas.microsoft.com/office/powerpoint/2010/main" val="183463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B15D1C1-C2F1-4551-800A-824886115F1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63601" y="3226594"/>
            <a:ext cx="1624012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BD2B4E-C0B3-4057-8CC2-D7C07AEA3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19050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E9D84-54D2-4458-8064-BA89C8239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32004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" name="AutoShape 6">
            <a:extLst>
              <a:ext uri="{FF2B5EF4-FFF2-40B4-BE49-F238E27FC236}">
                <a16:creationId xmlns:a16="http://schemas.microsoft.com/office/drawing/2014/main" id="{4F537EA0-4322-4C16-BDBD-818F0F785C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9120" y="3429000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78C666-615E-4C4A-8C02-A562A1EF6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19" y="51816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2D8936FF-9042-4B9E-BEA2-FFE50BFCC4F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880644" y="433387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000000"/>
                </a:solidFill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866563E6-DBEC-43F2-B5D7-649DD2B4E7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9120" y="3276600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Picture 10" descr="Decision">
            <a:extLst>
              <a:ext uri="{FF2B5EF4-FFF2-40B4-BE49-F238E27FC236}">
                <a16:creationId xmlns:a16="http://schemas.microsoft.com/office/drawing/2014/main" id="{3489CACA-9FD3-4431-983C-21C830E0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2"/>
          <a:stretch>
            <a:fillRect/>
          </a:stretch>
        </p:blipFill>
        <p:spPr bwMode="auto">
          <a:xfrm>
            <a:off x="5090319" y="1981201"/>
            <a:ext cx="55626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11">
            <a:extLst>
              <a:ext uri="{FF2B5EF4-FFF2-40B4-BE49-F238E27FC236}">
                <a16:creationId xmlns:a16="http://schemas.microsoft.com/office/drawing/2014/main" id="{FE1823FE-1C44-4D09-948A-03BC279C4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119" y="2286000"/>
            <a:ext cx="9906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6DEF43-4D7F-47A5-A204-2846BC17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119" y="2895600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41162AFC-9B55-4F2D-8673-78F7857B6C2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09120" y="2514600"/>
            <a:ext cx="657225" cy="6096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14">
            <a:extLst>
              <a:ext uri="{FF2B5EF4-FFF2-40B4-BE49-F238E27FC236}">
                <a16:creationId xmlns:a16="http://schemas.microsoft.com/office/drawing/2014/main" id="{1EA55396-A0B8-48E3-AAC7-B5BF3FA35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919" y="22860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M features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2641454-B99A-4DE4-B733-4B805F9EE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3" y="1273176"/>
            <a:ext cx="44910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At each node in choosing the split feature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choose only among </a:t>
            </a:r>
            <a:r>
              <a:rPr 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</a:rPr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95232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32475A2-EF83-44F8-B666-751C746D3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758" y="1125539"/>
            <a:ext cx="31654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from each bootstrap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4702C-122E-497A-A82D-848062362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719" y="51816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Decision2">
            <a:extLst>
              <a:ext uri="{FF2B5EF4-FFF2-40B4-BE49-F238E27FC236}">
                <a16:creationId xmlns:a16="http://schemas.microsoft.com/office/drawing/2014/main" id="{F9D6CF4E-D777-4B1E-9B1E-A1CB99DF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5928519" y="4879976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D5C758-5432-40C9-A3E9-AEFD49C571F0}"/>
              </a:ext>
            </a:extLst>
          </p:cNvPr>
          <p:cNvGrpSpPr>
            <a:grpSpLocks/>
          </p:cNvGrpSpPr>
          <p:nvPr/>
        </p:nvGrpSpPr>
        <p:grpSpPr bwMode="auto">
          <a:xfrm>
            <a:off x="1432720" y="1676400"/>
            <a:ext cx="6615113" cy="3962400"/>
            <a:chOff x="249" y="1056"/>
            <a:chExt cx="4167" cy="2496"/>
          </a:xfrm>
        </p:grpSpPr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B29EE7AF-6307-4C88-B97B-12FDDC40F1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ED8422-B815-4B48-8CA2-8E519F1EA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85C960-9114-4890-B831-73AEABAA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" name="AutoShape 10">
              <a:extLst>
                <a:ext uri="{FF2B5EF4-FFF2-40B4-BE49-F238E27FC236}">
                  <a16:creationId xmlns:a16="http://schemas.microsoft.com/office/drawing/2014/main" id="{573089DD-62DF-4038-BF78-3B384AB62B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C5A74C67-337A-4C9C-B912-64DCE716D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 b="1">
                  <a:solidFill>
                    <a:srgbClr val="000000"/>
                  </a:solidFill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3" name="AutoShape 12">
              <a:extLst>
                <a:ext uri="{FF2B5EF4-FFF2-40B4-BE49-F238E27FC236}">
                  <a16:creationId xmlns:a16="http://schemas.microsoft.com/office/drawing/2014/main" id="{AA8F1F7E-469F-4594-A946-BD55CCBDD7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4" name="Picture 13" descr="Decision">
              <a:extLst>
                <a:ext uri="{FF2B5EF4-FFF2-40B4-BE49-F238E27FC236}">
                  <a16:creationId xmlns:a16="http://schemas.microsoft.com/office/drawing/2014/main" id="{1FD5F4F5-4815-4D97-8962-2BBF839A5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Decision2">
              <a:extLst>
                <a:ext uri="{FF2B5EF4-FFF2-40B4-BE49-F238E27FC236}">
                  <a16:creationId xmlns:a16="http://schemas.microsoft.com/office/drawing/2014/main" id="{7947C66C-B4EF-4532-8AD6-1E0DB36EF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DB62E926-6CE8-419C-9196-B701424F1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FE3B8695-894A-47A2-985B-E6BE7FA21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8B0CC983-D33D-4996-94B1-0AD9F023A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0AE69C81-8198-4FA3-9EBD-DDFF51417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 b="1">
                  <a:solidFill>
                    <a:srgbClr val="000000"/>
                  </a:solidFill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3F5D8F-6BFF-4AFE-BD44-B84791C5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1" name="AutoShape 20">
              <a:extLst>
                <a:ext uri="{FF2B5EF4-FFF2-40B4-BE49-F238E27FC236}">
                  <a16:creationId xmlns:a16="http://schemas.microsoft.com/office/drawing/2014/main" id="{C3EE16AD-A63D-4895-A463-E088603C02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4DB623F1-6F04-4B21-AC35-A2E2D2684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M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50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3DE8B6B-D31C-4B28-8D5A-2D18EDD1BF3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49313" y="3226594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C6287-FD51-41C6-B5BE-F996BA73C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632" y="19050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ED300-2C8A-4FA6-A9E9-A552304EA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632" y="32004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" name="AutoShape 6">
            <a:extLst>
              <a:ext uri="{FF2B5EF4-FFF2-40B4-BE49-F238E27FC236}">
                <a16:creationId xmlns:a16="http://schemas.microsoft.com/office/drawing/2014/main" id="{B8739D9C-3CC4-4519-8288-36ABAAEEAAFE}"/>
              </a:ext>
            </a:extLst>
          </p:cNvPr>
          <p:cNvCxnSpPr>
            <a:cxnSpLocks noChangeShapeType="1"/>
            <a:endCxn id="5" idx="1"/>
          </p:cNvCxnSpPr>
          <p:nvPr/>
        </p:nvCxnSpPr>
        <p:spPr bwMode="auto">
          <a:xfrm flipV="1">
            <a:off x="3109120" y="2362200"/>
            <a:ext cx="657225" cy="9144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7">
            <a:extLst>
              <a:ext uri="{FF2B5EF4-FFF2-40B4-BE49-F238E27FC236}">
                <a16:creationId xmlns:a16="http://schemas.microsoft.com/office/drawing/2014/main" id="{3DCCA28E-DAA9-4A92-B53B-E8376FE23E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4833" y="3429000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C66365-3AC6-47A3-B163-DD150E69D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632" y="518160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B0D7B09-049D-46D5-B8D5-378863C48CE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866357" y="433387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000000"/>
                </a:solidFill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1" name="AutoShape 10">
            <a:extLst>
              <a:ext uri="{FF2B5EF4-FFF2-40B4-BE49-F238E27FC236}">
                <a16:creationId xmlns:a16="http://schemas.microsoft.com/office/drawing/2014/main" id="{793857AE-0838-4656-B975-194FD748EF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4833" y="3276600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 descr="Decision">
            <a:extLst>
              <a:ext uri="{FF2B5EF4-FFF2-40B4-BE49-F238E27FC236}">
                <a16:creationId xmlns:a16="http://schemas.microsoft.com/office/drawing/2014/main" id="{966FE4EA-1BB7-4698-A897-F2A2190B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2"/>
          <a:stretch>
            <a:fillRect/>
          </a:stretch>
        </p:blipFill>
        <p:spPr bwMode="auto">
          <a:xfrm>
            <a:off x="5874544" y="1676400"/>
            <a:ext cx="202088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ecision2">
            <a:extLst>
              <a:ext uri="{FF2B5EF4-FFF2-40B4-BE49-F238E27FC236}">
                <a16:creationId xmlns:a16="http://schemas.microsoft.com/office/drawing/2014/main" id="{75C1F5DF-6252-4B88-98D4-7156DF164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5838032" y="2895601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ecision2">
            <a:extLst>
              <a:ext uri="{FF2B5EF4-FFF2-40B4-BE49-F238E27FC236}">
                <a16:creationId xmlns:a16="http://schemas.microsoft.com/office/drawing/2014/main" id="{D40FA5BF-A7EA-4D40-AEC2-8F08A6D3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5838032" y="4956176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28A2B8B2-6F1E-4A87-8D78-18E7444B7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919" y="22860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15DFA67F-73BC-4675-B6A1-A7C3DCDB7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632" y="35814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48672B22-D5F4-4085-9D48-76D8B4852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9832" y="55626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BE500337-9693-439A-A068-8CCD9E02517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04757" y="432117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000000"/>
                </a:solidFill>
                <a:latin typeface="Calibri" panose="020F0502020204030204" pitchFamily="34" charset="0"/>
              </a:rPr>
              <a:t>....…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D71EC637-9A81-460B-9B1E-0261CE5E0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1232" y="3124201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Take the majority vote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D176DA07-2F7E-429E-9233-F41589F20A5C}"/>
              </a:ext>
            </a:extLst>
          </p:cNvPr>
          <p:cNvSpPr>
            <a:spLocks/>
          </p:cNvSpPr>
          <p:nvPr/>
        </p:nvSpPr>
        <p:spPr bwMode="auto">
          <a:xfrm>
            <a:off x="7909719" y="1600200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572CA1-30A0-453C-97DA-C9E77C357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832" y="2895600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11B099A0-68F1-4922-A3DA-E1D94AF35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633" y="2286000"/>
            <a:ext cx="15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M features</a:t>
            </a:r>
          </a:p>
        </p:txBody>
      </p:sp>
    </p:spTree>
    <p:extLst>
      <p:ext uri="{BB962C8B-B14F-4D97-AF65-F5344CB8AC3E}">
        <p14:creationId xmlns:p14="http://schemas.microsoft.com/office/powerpoint/2010/main" val="294462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8FAA1-4A30-3747-AB76-32BB1C31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options in Scikit-learn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A957C-D510-1E4F-84B1-90C8D131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77" y="1094069"/>
            <a:ext cx="7979783" cy="51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97B6A8-9F25-6047-9077-8F4DAE7433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228" y="2362630"/>
            <a:ext cx="7347515" cy="3981343"/>
          </a:xfrm>
        </p:spPr>
        <p:txBody>
          <a:bodyPr/>
          <a:lstStyle/>
          <a:p>
            <a:r>
              <a:rPr lang="en-US" sz="2133" b="1" dirty="0"/>
              <a:t>Bias</a:t>
            </a:r>
            <a:r>
              <a:rPr lang="en-US" sz="2133" dirty="0"/>
              <a:t>: the difference between the predicted value and the actual value.</a:t>
            </a:r>
          </a:p>
          <a:p>
            <a:pPr lvl="1"/>
            <a:r>
              <a:rPr lang="en-US" sz="1867" dirty="0"/>
              <a:t>Model underfits the training data and fails to capture the underlying pattern within the data.</a:t>
            </a:r>
          </a:p>
          <a:p>
            <a:pPr lvl="1"/>
            <a:r>
              <a:rPr lang="en-US" sz="1867" dirty="0"/>
              <a:t>e.g. Linear model</a:t>
            </a:r>
          </a:p>
          <a:p>
            <a:pPr lvl="1"/>
            <a:endParaRPr lang="en-US" sz="1867" dirty="0"/>
          </a:p>
          <a:p>
            <a:r>
              <a:rPr lang="en-US" sz="2133" b="1" dirty="0"/>
              <a:t>Variance</a:t>
            </a:r>
            <a:r>
              <a:rPr lang="en-US" sz="2133" dirty="0"/>
              <a:t>: the variability of a model prediction for a given data point. </a:t>
            </a:r>
          </a:p>
          <a:p>
            <a:pPr lvl="1"/>
            <a:r>
              <a:rPr lang="en-US" sz="1867" dirty="0"/>
              <a:t>Learning is not stable. A small change in the training data or hyper-parameter can lead to a very different model/</a:t>
            </a:r>
            <a:r>
              <a:rPr lang="en-US" sz="1867" dirty="0" err="1"/>
              <a:t>predictoin</a:t>
            </a:r>
            <a:r>
              <a:rPr lang="en-US" sz="1867" dirty="0"/>
              <a:t>.</a:t>
            </a:r>
          </a:p>
          <a:p>
            <a:pPr lvl="1"/>
            <a:r>
              <a:rPr lang="en-US" sz="1867" dirty="0"/>
              <a:t>E.g. decision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D6980-E93C-F149-8233-6BD18F95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Bias/Variance Tradeoff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45B9-727F-DD4A-BF36-6CA6EB86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84" y="1576044"/>
            <a:ext cx="4460104" cy="416550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623E5B-4FDE-9A4F-B4DB-A4A8ADBC9195}"/>
              </a:ext>
            </a:extLst>
          </p:cNvPr>
          <p:cNvSpPr txBox="1">
            <a:spLocks/>
          </p:cNvSpPr>
          <p:nvPr/>
        </p:nvSpPr>
        <p:spPr>
          <a:xfrm>
            <a:off x="777512" y="1381499"/>
            <a:ext cx="5975600" cy="50585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ERORR = BIAS + VARIANCE + NOISE</a:t>
            </a:r>
          </a:p>
        </p:txBody>
      </p:sp>
    </p:spTree>
    <p:extLst>
      <p:ext uri="{BB962C8B-B14F-4D97-AF65-F5344CB8AC3E}">
        <p14:creationId xmlns:p14="http://schemas.microsoft.com/office/powerpoint/2010/main" val="326481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3A4E4-4552-4AE0-B94E-CAAD5CA98B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Two categories of samples: blue, red</a:t>
            </a:r>
          </a:p>
          <a:p>
            <a:r>
              <a:rPr lang="en-US" dirty="0"/>
              <a:t>Two predictors: x1 and x2</a:t>
            </a:r>
          </a:p>
          <a:p>
            <a:pPr marL="259661" lvl="1" indent="0">
              <a:buNone/>
            </a:pPr>
            <a:r>
              <a:rPr lang="en-US" i="1" dirty="0"/>
              <a:t>Diagonal separation…hardest case for tree-based classifier</a:t>
            </a:r>
          </a:p>
          <a:p>
            <a:pPr marL="635000" lvl="1" indent="-212725">
              <a:tabLst>
                <a:tab pos="914400" algn="l"/>
              </a:tabLst>
            </a:pPr>
            <a:r>
              <a:rPr lang="en-US" dirty="0"/>
              <a:t>Single tree decision boundary in orange.</a:t>
            </a:r>
          </a:p>
          <a:p>
            <a:pPr marL="635000" lvl="1" indent="-212725">
              <a:tabLst>
                <a:tab pos="914400" algn="l"/>
              </a:tabLst>
            </a:pPr>
            <a:r>
              <a:rPr lang="en-US" dirty="0"/>
              <a:t>Bagged predictor decision boundary in red.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Bagging: reduces variance – 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AB557-F7BF-4599-A0E3-8D28CC6F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86000"/>
            <a:ext cx="4071928" cy="33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Bagging: reduces variance – Example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6D4E2-8D63-4F41-907E-0F87B1D1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456858"/>
            <a:ext cx="3466174" cy="230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36283-9CE9-41EC-BEFA-73D7987A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91" y="3707908"/>
            <a:ext cx="3466174" cy="2327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AAD0B-282E-4D1F-B0A7-BEB3F4B8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099" y="3712706"/>
            <a:ext cx="3466174" cy="2358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084929-82F9-4E6B-90C1-65F116DE6B5B}"/>
              </a:ext>
            </a:extLst>
          </p:cNvPr>
          <p:cNvSpPr/>
          <p:nvPr/>
        </p:nvSpPr>
        <p:spPr>
          <a:xfrm>
            <a:off x="373646" y="1456858"/>
            <a:ext cx="2969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Segoe UI Light"/>
              </a:rPr>
              <a:t>Ellipsoid separation </a:t>
            </a:r>
            <a:r>
              <a:rPr lang="en-US" sz="2800" dirty="0">
                <a:solidFill>
                  <a:srgbClr val="000000"/>
                </a:solidFill>
                <a:latin typeface="Segoe UI Light"/>
                <a:sym typeface="Wingdings" panose="05000000000000000000" pitchFamily="2" charset="2"/>
              </a:rPr>
              <a:t> </a:t>
            </a:r>
            <a:endParaRPr lang="en-US" sz="2800" dirty="0">
              <a:solidFill>
                <a:srgbClr val="000000"/>
              </a:solidFill>
              <a:latin typeface="Segoe UI Light"/>
            </a:endParaRPr>
          </a:p>
          <a:p>
            <a:r>
              <a:rPr lang="en-US" sz="2800" dirty="0">
                <a:solidFill>
                  <a:srgbClr val="000000"/>
                </a:solidFill>
                <a:latin typeface="Segoe UI Light"/>
              </a:rPr>
              <a:t>Two categories,</a:t>
            </a:r>
          </a:p>
          <a:p>
            <a:r>
              <a:rPr lang="en-US" sz="2800" dirty="0">
                <a:solidFill>
                  <a:srgbClr val="000000"/>
                </a:solidFill>
                <a:latin typeface="Segoe UI Light"/>
              </a:rPr>
              <a:t>Two predictors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C837C7-0A73-4D03-B897-90F3A5245164}"/>
              </a:ext>
            </a:extLst>
          </p:cNvPr>
          <p:cNvSpPr/>
          <p:nvPr/>
        </p:nvSpPr>
        <p:spPr>
          <a:xfrm>
            <a:off x="1399991" y="6093998"/>
            <a:ext cx="2723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egoe UI Light"/>
              </a:rPr>
              <a:t>Single tree decision boundary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D91CE-0FF4-4E21-9524-A4367E2C31D6}"/>
              </a:ext>
            </a:extLst>
          </p:cNvPr>
          <p:cNvSpPr/>
          <p:nvPr/>
        </p:nvSpPr>
        <p:spPr>
          <a:xfrm>
            <a:off x="6978201" y="6093998"/>
            <a:ext cx="1724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egoe UI Light"/>
              </a:rPr>
              <a:t>100 bagged trees..</a:t>
            </a:r>
          </a:p>
        </p:txBody>
      </p:sp>
    </p:spTree>
    <p:extLst>
      <p:ext uri="{BB962C8B-B14F-4D97-AF65-F5344CB8AC3E}">
        <p14:creationId xmlns:p14="http://schemas.microsoft.com/office/powerpoint/2010/main" val="62134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Decision/Regression tree bagging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Random forest regression/classification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Gradient boosting regression/classification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60" y="926641"/>
            <a:ext cx="10911679" cy="358271"/>
          </a:xfrm>
          <a:prstGeom prst="rect">
            <a:avLst/>
          </a:prstGeom>
        </p:spPr>
        <p:txBody>
          <a:bodyPr vert="horz" wrap="square" lIns="0" tIns="11906" rIns="0" bIns="0" rtlCol="0" anchor="b">
            <a:spAutoFit/>
          </a:bodyPr>
          <a:lstStyle/>
          <a:p>
            <a:pPr marL="9525">
              <a:spcBef>
                <a:spcPts val="94"/>
              </a:spcBef>
            </a:pPr>
            <a:r>
              <a:rPr lang="en-US" spc="-56" dirty="0"/>
              <a:t>Today's</a:t>
            </a:r>
            <a:r>
              <a:rPr lang="en-US" spc="-53" dirty="0"/>
              <a:t> </a:t>
            </a:r>
            <a:r>
              <a:rPr lang="en-US" spc="-38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491071-A9ED-0B4A-8A56-F20763855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4147151"/>
          </a:xfrm>
        </p:spPr>
        <p:txBody>
          <a:bodyPr/>
          <a:lstStyle/>
          <a:p>
            <a:r>
              <a:rPr lang="en-US" dirty="0"/>
              <a:t>Bagging reduces </a:t>
            </a:r>
            <a:r>
              <a:rPr lang="en-US" b="1" dirty="0"/>
              <a:t>variance</a:t>
            </a:r>
            <a:r>
              <a:rPr lang="en-US" dirty="0"/>
              <a:t> by averaging the predictions from multiple classifiers.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Bagging has little effect on </a:t>
            </a:r>
            <a:r>
              <a:rPr lang="en-US" b="1" dirty="0"/>
              <a:t>bias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we average and reduce both </a:t>
            </a:r>
            <a:r>
              <a:rPr lang="en-US" b="1" dirty="0"/>
              <a:t>bias </a:t>
            </a:r>
            <a:r>
              <a:rPr lang="en-US" dirty="0"/>
              <a:t>and </a:t>
            </a:r>
            <a:r>
              <a:rPr lang="en-US" b="1" dirty="0"/>
              <a:t>variance</a:t>
            </a:r>
            <a:r>
              <a:rPr lang="en-US" dirty="0"/>
              <a:t>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05CDB-693F-544B-8C7F-569983F9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bagging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6E7CC-7CC0-2149-8E6B-9226E8428E68}"/>
              </a:ext>
            </a:extLst>
          </p:cNvPr>
          <p:cNvSpPr/>
          <p:nvPr/>
        </p:nvSpPr>
        <p:spPr>
          <a:xfrm>
            <a:off x="4135439" y="5212025"/>
            <a:ext cx="1893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Yes: Boosting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622D5-5EC7-FB47-B7B4-85E7F1E5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09800"/>
            <a:ext cx="5257371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3E10-1394-D34F-980F-66855EB0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34" y="859991"/>
            <a:ext cx="11453989" cy="3522341"/>
          </a:xfrm>
        </p:spPr>
        <p:txBody>
          <a:bodyPr/>
          <a:lstStyle/>
          <a:p>
            <a:r>
              <a:rPr lang="en-US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86218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359DE-7CDE-7947-BFA8-136A7DDAF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161144"/>
            <a:ext cx="10929485" cy="3410856"/>
          </a:xfrm>
        </p:spPr>
        <p:txBody>
          <a:bodyPr/>
          <a:lstStyle/>
          <a:p>
            <a:r>
              <a:rPr lang="en-US" sz="2933" b="1" dirty="0"/>
              <a:t>Learn classifiers in sequence</a:t>
            </a:r>
            <a:r>
              <a:rPr lang="en-US" sz="2933" dirty="0"/>
              <a:t>: later classifiers focus on examples that were misclassified by earlier classifiers.</a:t>
            </a:r>
          </a:p>
          <a:p>
            <a:pPr marL="609585" lvl="1" indent="0">
              <a:buNone/>
            </a:pPr>
            <a:endParaRPr lang="en-US" sz="2667" dirty="0"/>
          </a:p>
          <a:p>
            <a:r>
              <a:rPr lang="en-US" sz="2933" b="1" dirty="0"/>
              <a:t>Weighted voting</a:t>
            </a:r>
            <a:r>
              <a:rPr lang="en-US" sz="2933" dirty="0"/>
              <a:t>: weight the predictions of the classifiers according their prediction accuracy.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64340-B365-1E46-A40A-FC23CDA5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of Boosting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F6B8-20DC-7041-B148-826D44E02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1" b="6251"/>
          <a:stretch/>
        </p:blipFill>
        <p:spPr>
          <a:xfrm>
            <a:off x="2005120" y="3920718"/>
            <a:ext cx="8113691" cy="25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3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A72BB9-306D-5641-A927-7987F312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Realization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AAF97C-AD1A-F243-97C1-3254414EE472}"/>
              </a:ext>
            </a:extLst>
          </p:cNvPr>
          <p:cNvSpPr txBox="1">
            <a:spLocks/>
          </p:cNvSpPr>
          <p:nvPr/>
        </p:nvSpPr>
        <p:spPr>
          <a:xfrm>
            <a:off x="597223" y="1386116"/>
            <a:ext cx="10929485" cy="341811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On each iteration t:</a:t>
            </a:r>
          </a:p>
          <a:p>
            <a:pPr lvl="1"/>
            <a:r>
              <a:rPr lang="en-US" sz="2400" dirty="0"/>
              <a:t>Weight each training example by how incorrectly it was classified by previous classifiers. </a:t>
            </a:r>
          </a:p>
          <a:p>
            <a:pPr lvl="2"/>
            <a:r>
              <a:rPr lang="en-US" sz="2133" dirty="0"/>
              <a:t>increasing the weight of incorrectly classified examples ensures that they will become more important in the next iteration.</a:t>
            </a:r>
            <a:endParaRPr lang="en-US" sz="2400" dirty="0"/>
          </a:p>
          <a:p>
            <a:pPr lvl="1"/>
            <a:r>
              <a:rPr lang="en-US" sz="2400" dirty="0"/>
              <a:t>Learn a classifier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r>
              <a:rPr lang="en-US" sz="2400" dirty="0"/>
              <a:t>(x) based on the weighted training data.</a:t>
            </a:r>
            <a:endParaRPr lang="en-US" sz="2133" dirty="0"/>
          </a:p>
          <a:p>
            <a:pPr lvl="1"/>
            <a:r>
              <a:rPr lang="en-US" sz="2400" dirty="0"/>
              <a:t>Calculate a strength factor ⍺</a:t>
            </a:r>
            <a:r>
              <a:rPr lang="en-US" sz="2400" baseline="-25000" dirty="0"/>
              <a:t>t</a:t>
            </a:r>
            <a:r>
              <a:rPr lang="en-US" sz="2400" dirty="0"/>
              <a:t> for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r>
              <a:rPr lang="en-US" sz="2400" dirty="0"/>
              <a:t>(x) based on its accuracy.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15089D-38B0-C344-869F-0D20EDFDB4C8}"/>
              </a:ext>
            </a:extLst>
          </p:cNvPr>
          <p:cNvSpPr txBox="1">
            <a:spLocks/>
          </p:cNvSpPr>
          <p:nvPr/>
        </p:nvSpPr>
        <p:spPr>
          <a:xfrm>
            <a:off x="597223" y="4838744"/>
            <a:ext cx="10929485" cy="99422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Final classifier:</a:t>
            </a:r>
          </a:p>
          <a:p>
            <a:pPr lvl="1"/>
            <a:r>
              <a:rPr lang="en-US" sz="2400" dirty="0"/>
              <a:t>Weighted voting of different classifiers where weight is their strength factor.</a:t>
            </a:r>
          </a:p>
        </p:txBody>
      </p:sp>
    </p:spTree>
    <p:extLst>
      <p:ext uri="{BB962C8B-B14F-4D97-AF65-F5344CB8AC3E}">
        <p14:creationId xmlns:p14="http://schemas.microsoft.com/office/powerpoint/2010/main" val="356531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/>
              <a:t>Pick a weak linear classifier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25" y="1704251"/>
            <a:ext cx="4596296" cy="456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4EC8C-AD1D-6B48-83DC-C3C8C99BCD6E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153197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Pick a weak linear classifier </a:t>
            </a:r>
            <a:r>
              <a:rPr lang="en-US" dirty="0" err="1">
                <a:solidFill>
                  <a:srgbClr val="00B050"/>
                </a:solidFill>
              </a:rPr>
              <a:t>h</a:t>
            </a:r>
            <a:r>
              <a:rPr lang="en-US" baseline="-25000" dirty="0" err="1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25" y="1770551"/>
            <a:ext cx="4596296" cy="4432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296E3-7FE2-774E-B38F-930C4E0E19BD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4153243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/>
              <a:t>Pick a weak linear classifier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63" y="1704251"/>
            <a:ext cx="4532821" cy="45647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6FCC0F-2B11-2046-9A40-45C9D1797282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201381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Pick a weak linear classifier </a:t>
            </a:r>
            <a:r>
              <a:rPr lang="en-US" dirty="0" err="1">
                <a:solidFill>
                  <a:srgbClr val="00B050"/>
                </a:solidFill>
              </a:rPr>
              <a:t>h</a:t>
            </a:r>
            <a:r>
              <a:rPr lang="en-US" baseline="-25000" dirty="0" err="1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81" y="1704251"/>
            <a:ext cx="4374984" cy="45647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6A8F7-BB3F-3D4F-86BC-82655C9EAE87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341761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/>
              <a:t>Pick a weak linear classifier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85" y="1731419"/>
            <a:ext cx="4388777" cy="45104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385746-9940-A846-8E66-5219B5513187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2216148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Pick a weak linear classifier </a:t>
            </a:r>
            <a:r>
              <a:rPr lang="en-US" dirty="0" err="1">
                <a:solidFill>
                  <a:srgbClr val="00B050"/>
                </a:solidFill>
              </a:rPr>
              <a:t>h</a:t>
            </a:r>
            <a:r>
              <a:rPr lang="en-US" baseline="-25000" dirty="0" err="1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81" y="1737941"/>
            <a:ext cx="4374984" cy="4497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91A3A2-B9B2-A94F-8BD4-45A5D12164CF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74760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Describe bootstrap and why bootstrap helps.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Demonstrate how bootstrap aggregation works for classification/regression trees.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Apply random forest and gradient boosting trees to data sets and evaluate performance.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1" dirty="0"/>
              <a:t>By the end of this session, you should be able to:</a:t>
            </a:r>
          </a:p>
        </p:txBody>
      </p:sp>
    </p:spTree>
    <p:extLst>
      <p:ext uri="{BB962C8B-B14F-4D97-AF65-F5344CB8AC3E}">
        <p14:creationId xmlns:p14="http://schemas.microsoft.com/office/powerpoint/2010/main" val="345034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076-78C9-2D43-A6B6-3661D3DA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3716" y="2106361"/>
            <a:ext cx="5212993" cy="4162632"/>
          </a:xfrm>
        </p:spPr>
        <p:txBody>
          <a:bodyPr/>
          <a:lstStyle/>
          <a:p>
            <a:r>
              <a:rPr lang="en-US" dirty="0"/>
              <a:t>Pick a weak linear classifier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Adjust weights: misclassified examples get heavier weight.</a:t>
            </a:r>
          </a:p>
          <a:p>
            <a:endParaRPr lang="en-US" dirty="0"/>
          </a:p>
          <a:p>
            <a:r>
              <a:rPr lang="en-US" dirty="0"/>
              <a:t>Calculate strength ⍺</a:t>
            </a:r>
            <a:r>
              <a:rPr lang="en-US" baseline="-25000" dirty="0"/>
              <a:t>t</a:t>
            </a:r>
            <a:r>
              <a:rPr lang="en-US" dirty="0"/>
              <a:t> according to the weighted error of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(x).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3E308-AFFC-CE46-9ACB-11AC9A70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1910-D91C-764F-A03D-DEB858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85" y="1741201"/>
            <a:ext cx="4388777" cy="4490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17D406-F83F-6B40-A1B9-7F8CE8515FF0}"/>
              </a:ext>
            </a:extLst>
          </p:cNvPr>
          <p:cNvSpPr/>
          <p:nvPr/>
        </p:nvSpPr>
        <p:spPr>
          <a:xfrm>
            <a:off x="945126" y="1065926"/>
            <a:ext cx="105815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F0000"/>
                </a:solidFill>
              </a:rPr>
              <a:t>Goal: turn weak learners (e.g. linear model) into a strong learner.</a:t>
            </a:r>
          </a:p>
        </p:txBody>
      </p:sp>
    </p:spTree>
    <p:extLst>
      <p:ext uri="{BB962C8B-B14F-4D97-AF65-F5344CB8AC3E}">
        <p14:creationId xmlns:p14="http://schemas.microsoft.com/office/powerpoint/2010/main" val="461635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CF5BA8-7381-AA4E-B316-48571C08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10D61-E0CD-8B44-89E5-1518A680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3" y="1368626"/>
            <a:ext cx="5966355" cy="40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1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8B943-AFA0-B64D-B319-9D6DDF6C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7FC7D-5BD8-9F49-A2FF-9F4C76D1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46" y="1336794"/>
            <a:ext cx="7539500" cy="449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35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BF6088-1414-5946-987B-DA0D2B6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 many outliers can degrade classification performance dramatically increase time to convergence.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98DA7-5A51-0B4E-A83F-60344A5A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5542A-E8DD-164B-8EE2-363C187C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4"/>
          <a:stretch/>
        </p:blipFill>
        <p:spPr>
          <a:xfrm>
            <a:off x="3116943" y="2757715"/>
            <a:ext cx="5467291" cy="29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23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20E66-943B-A145-B641-A7FA7BBF0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888693"/>
          </a:xfrm>
        </p:spPr>
        <p:txBody>
          <a:bodyPr/>
          <a:lstStyle/>
          <a:p>
            <a:r>
              <a:rPr lang="en-US" b="1" dirty="0" err="1"/>
              <a:t>Adaboost</a:t>
            </a:r>
            <a:r>
              <a:rPr lang="en-US" dirty="0"/>
              <a:t>: redistribute the weights in the data so that later classifier focuses more on the misclassified examples by previous classifiers.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7AF9A-BC55-AF4E-98D4-D2A9F9C8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Decision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EB3CD-70A4-544F-A2FF-A0469DB2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76" y="4653989"/>
            <a:ext cx="6309265" cy="1855667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9D5178C-A105-4A45-AB6D-427F09A8C28F}"/>
              </a:ext>
            </a:extLst>
          </p:cNvPr>
          <p:cNvSpPr txBox="1">
            <a:spLocks/>
          </p:cNvSpPr>
          <p:nvPr/>
        </p:nvSpPr>
        <p:spPr>
          <a:xfrm>
            <a:off x="597223" y="2625623"/>
            <a:ext cx="10929485" cy="213093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Gradient boosting</a:t>
            </a:r>
            <a:r>
              <a:rPr lang="en-US" sz="2400" dirty="0"/>
              <a:t>:</a:t>
            </a:r>
          </a:p>
          <a:p>
            <a:pPr lvl="1"/>
            <a:r>
              <a:rPr lang="en-US" sz="2133" dirty="0"/>
              <a:t>Step 1: Calculate </a:t>
            </a:r>
            <a:r>
              <a:rPr lang="en-US" sz="2133" b="1" dirty="0"/>
              <a:t>the residual </a:t>
            </a:r>
            <a:r>
              <a:rPr lang="en-US" sz="2133" dirty="0"/>
              <a:t>for all examples in the training data (the difference between the outcome of the first learner and the real value)</a:t>
            </a:r>
            <a:r>
              <a:rPr lang="en-US" sz="2133" b="1" dirty="0"/>
              <a:t>. </a:t>
            </a:r>
            <a:endParaRPr lang="en-US" sz="2133" dirty="0"/>
          </a:p>
          <a:p>
            <a:pPr lvl="1"/>
            <a:r>
              <a:rPr lang="en-US" sz="2133" dirty="0"/>
              <a:t>Step 2: Build learner to predict/fit </a:t>
            </a:r>
            <a:r>
              <a:rPr lang="en-US" sz="2133" b="1" dirty="0"/>
              <a:t>the residual </a:t>
            </a:r>
            <a:r>
              <a:rPr lang="en-US" sz="2133" dirty="0"/>
              <a:t>left from the previous classifiers.</a:t>
            </a:r>
            <a:endParaRPr lang="en-US" sz="2133" b="1" dirty="0"/>
          </a:p>
          <a:p>
            <a:pPr lvl="1"/>
            <a:r>
              <a:rPr lang="en-US" sz="2133" dirty="0"/>
              <a:t>These two steps continues until certain threshold is met.</a:t>
            </a:r>
          </a:p>
        </p:txBody>
      </p:sp>
    </p:spTree>
    <p:extLst>
      <p:ext uri="{BB962C8B-B14F-4D97-AF65-F5344CB8AC3E}">
        <p14:creationId xmlns:p14="http://schemas.microsoft.com/office/powerpoint/2010/main" val="3693934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20E66-943B-A145-B641-A7FA7BBF0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4684179"/>
          </a:xfrm>
        </p:spPr>
        <p:txBody>
          <a:bodyPr/>
          <a:lstStyle/>
          <a:p>
            <a:r>
              <a:rPr lang="en-US" sz="2667" dirty="0"/>
              <a:t>XGBoost stands for </a:t>
            </a:r>
            <a:r>
              <a:rPr lang="en-US" sz="2667" dirty="0" err="1"/>
              <a:t>e</a:t>
            </a:r>
            <a:r>
              <a:rPr lang="en-US" sz="2667" b="1" dirty="0" err="1"/>
              <a:t>X</a:t>
            </a:r>
            <a:r>
              <a:rPr lang="en-US" sz="2667" dirty="0" err="1"/>
              <a:t>treme</a:t>
            </a:r>
            <a:r>
              <a:rPr lang="en-US" sz="2667" dirty="0"/>
              <a:t> </a:t>
            </a:r>
            <a:r>
              <a:rPr lang="en-US" sz="2667" b="1" dirty="0"/>
              <a:t>G</a:t>
            </a:r>
            <a:r>
              <a:rPr lang="en-US" sz="2667" dirty="0"/>
              <a:t>radient </a:t>
            </a:r>
            <a:r>
              <a:rPr lang="en-US" sz="2667" b="1" dirty="0"/>
              <a:t>B</a:t>
            </a:r>
            <a:r>
              <a:rPr lang="en-US" sz="2667" dirty="0"/>
              <a:t>oosting.</a:t>
            </a:r>
          </a:p>
          <a:p>
            <a:r>
              <a:rPr lang="en-US" sz="2667" dirty="0"/>
              <a:t>XGBoost is </a:t>
            </a:r>
            <a:r>
              <a:rPr lang="en-US" dirty="0"/>
              <a:t>an implementation of gradient boosted decision trees</a:t>
            </a:r>
            <a:r>
              <a:rPr lang="en-US" sz="2667" dirty="0"/>
              <a:t>, created by </a:t>
            </a:r>
            <a:r>
              <a:rPr lang="en-US" sz="2667" dirty="0" err="1"/>
              <a:t>Tianqi</a:t>
            </a:r>
            <a:r>
              <a:rPr lang="en-US" sz="2667" dirty="0"/>
              <a:t> Chen (UW).</a:t>
            </a:r>
          </a:p>
          <a:p>
            <a:endParaRPr lang="en-US" sz="2667" dirty="0"/>
          </a:p>
          <a:p>
            <a:endParaRPr lang="en-US" sz="2667" dirty="0"/>
          </a:p>
          <a:p>
            <a:pPr marL="0" indent="0">
              <a:buNone/>
            </a:pPr>
            <a:endParaRPr lang="en-US" sz="2667" dirty="0"/>
          </a:p>
          <a:p>
            <a:pPr fontAlgn="base"/>
            <a:r>
              <a:rPr lang="en-US" sz="2667" dirty="0"/>
              <a:t>The two advantages of XGBoost:</a:t>
            </a:r>
          </a:p>
          <a:p>
            <a:pPr lvl="1" fontAlgn="base"/>
            <a:r>
              <a:rPr lang="en-US" sz="2400" dirty="0"/>
              <a:t>Execution Speed (written in C++).</a:t>
            </a:r>
          </a:p>
          <a:p>
            <a:pPr lvl="1" fontAlgn="base"/>
            <a:r>
              <a:rPr lang="en-US" sz="2400" dirty="0"/>
              <a:t>Model Performance (a more regularized model formalization to control over-fitting).</a:t>
            </a:r>
          </a:p>
          <a:p>
            <a:pPr marL="0" indent="0">
              <a:buNone/>
            </a:pPr>
            <a:endParaRPr lang="en-US" sz="2667" dirty="0"/>
          </a:p>
          <a:p>
            <a:endParaRPr 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7AF9A-BC55-AF4E-98D4-D2A9F9C8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85483-DFC2-2A40-967E-BFC772FE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47" y="2755036"/>
            <a:ext cx="9003695" cy="13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5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438647-BECD-4AA6-855B-54B21245C7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7"/>
            <a:ext cx="10928280" cy="1158873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400" dirty="0"/>
              <a:t>Additive tree model: add new trees that complement the already-built ones  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400" dirty="0"/>
              <a:t>Response is t</a:t>
            </a:r>
            <a:r>
              <a:rPr lang="en-US" altLang="zh-CN" sz="2400" dirty="0"/>
              <a:t>he </a:t>
            </a:r>
            <a:r>
              <a:rPr lang="en-US" sz="2400" dirty="0"/>
              <a:t>optimal linear combination of all decision trees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DB050-36F7-4D6A-8F21-0A550A40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XGBoost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42BBA-E11B-41F4-9AD4-BA2AC673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895600"/>
            <a:ext cx="6555034" cy="3794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5BDF2B-CE7F-42FB-B5DA-BDF620EFF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17" y="4439666"/>
            <a:ext cx="5084505" cy="2072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75B7AB-EE8D-42D2-8621-7027CC18B030}"/>
              </a:ext>
            </a:extLst>
          </p:cNvPr>
          <p:cNvSpPr txBox="1"/>
          <p:nvPr/>
        </p:nvSpPr>
        <p:spPr>
          <a:xfrm>
            <a:off x="3830741" y="640899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Image courtesy of Sha Li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25FD34-3B7C-4B46-A59C-E40FD3B5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 Occupied Kaggle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84EC6-FAD8-364D-800B-006C49ADD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8"/>
          <a:stretch/>
        </p:blipFill>
        <p:spPr>
          <a:xfrm>
            <a:off x="2216266" y="997132"/>
            <a:ext cx="7691405" cy="50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01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9E94EB-1C47-D342-9706-E7567223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original paper: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https://arxiv.org/abs/1603.02754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https://github.com/dmlc/xgboost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6617D-CDF8-E141-887F-12E7F183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 Resources</a:t>
            </a:r>
          </a:p>
        </p:txBody>
      </p:sp>
    </p:spTree>
    <p:extLst>
      <p:ext uri="{BB962C8B-B14F-4D97-AF65-F5344CB8AC3E}">
        <p14:creationId xmlns:p14="http://schemas.microsoft.com/office/powerpoint/2010/main" val="2286606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7332E7-2207-DE43-AFB8-ADD8ABD07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5164949" cy="4162632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Often best off-the-shelf accuracy on many problems.</a:t>
            </a:r>
          </a:p>
          <a:p>
            <a:pPr lvl="1"/>
            <a:r>
              <a:rPr lang="en-US" dirty="0"/>
              <a:t>Using model for prediction requires only modest memory and is fast.</a:t>
            </a:r>
          </a:p>
          <a:p>
            <a:pPr lvl="1"/>
            <a:r>
              <a:rPr lang="en-US" dirty="0"/>
              <a:t>Does not require careful normalization of features to perform well.</a:t>
            </a:r>
          </a:p>
          <a:p>
            <a:pPr lvl="1"/>
            <a:r>
              <a:rPr lang="en-US" dirty="0"/>
              <a:t>Like decision trees, handles a mixture of feature types.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06D3CC-5DE4-7143-85A8-EEAE3CDB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Pros and Cons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62FB594-E3FE-A145-BB46-AA6B54868F52}"/>
              </a:ext>
            </a:extLst>
          </p:cNvPr>
          <p:cNvSpPr txBox="1">
            <a:spLocks/>
          </p:cNvSpPr>
          <p:nvPr/>
        </p:nvSpPr>
        <p:spPr>
          <a:xfrm>
            <a:off x="6061968" y="1295707"/>
            <a:ext cx="5164949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Cons:</a:t>
            </a:r>
          </a:p>
          <a:p>
            <a:pPr lvl="1"/>
            <a:r>
              <a:rPr lang="en-US" sz="2133" dirty="0"/>
              <a:t>The models are often difficult for humans to interpret.</a:t>
            </a:r>
          </a:p>
          <a:p>
            <a:pPr lvl="1"/>
            <a:r>
              <a:rPr lang="en-US" sz="2133" dirty="0"/>
              <a:t>Requires careful tuning of the learning rate and other parameters.</a:t>
            </a:r>
          </a:p>
          <a:p>
            <a:pPr lvl="1"/>
            <a:r>
              <a:rPr lang="en-US" sz="2133" dirty="0"/>
              <a:t>Not easy to parallel (unlike random forest) since each classifier can only be trained after the previous one has been trained.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256378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5B7BBC-63A2-C041-9D32-5AAA7F3E2A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696883" cy="1571671"/>
          </a:xfrm>
        </p:spPr>
        <p:txBody>
          <a:bodyPr/>
          <a:lstStyle/>
          <a:p>
            <a:r>
              <a:rPr lang="en-US" b="1" dirty="0"/>
              <a:t>Bootstrap aggregation</a:t>
            </a:r>
            <a:r>
              <a:rPr lang="en-US" dirty="0"/>
              <a:t>, or </a:t>
            </a:r>
            <a:r>
              <a:rPr lang="en-US" b="1" dirty="0"/>
              <a:t>bagging</a:t>
            </a:r>
            <a:r>
              <a:rPr lang="en-US" dirty="0"/>
              <a:t>, is a general-purpose procedure for </a:t>
            </a:r>
            <a:r>
              <a:rPr lang="en-US" b="1" dirty="0"/>
              <a:t>reducing the variance</a:t>
            </a:r>
            <a:r>
              <a:rPr lang="en-US" dirty="0"/>
              <a:t> of a machine learning method by combining the result of multiple classifiers trained on different sub-samples of the same data set.</a:t>
            </a:r>
          </a:p>
          <a:p>
            <a:pPr lvl="1"/>
            <a:r>
              <a:rPr lang="en-US" dirty="0"/>
              <a:t>E.g. random forest.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2F8AA-0D7E-4A4F-9FBE-DF718C55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2238A51-6A38-4641-BA54-DABFE2F3C0ED}"/>
              </a:ext>
            </a:extLst>
          </p:cNvPr>
          <p:cNvSpPr txBox="1">
            <a:spLocks/>
          </p:cNvSpPr>
          <p:nvPr/>
        </p:nvSpPr>
        <p:spPr>
          <a:xfrm>
            <a:off x="597223" y="3140658"/>
            <a:ext cx="6740555" cy="27640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Bagging:</a:t>
            </a:r>
          </a:p>
          <a:p>
            <a:pPr lvl="1"/>
            <a:r>
              <a:rPr lang="en-US" sz="2133" dirty="0"/>
              <a:t>Step 1: Create bootstrap samples (sample with replacement).</a:t>
            </a:r>
          </a:p>
          <a:p>
            <a:pPr lvl="1"/>
            <a:r>
              <a:rPr lang="en-US" sz="2133" dirty="0"/>
              <a:t>Step 2: Train separate classifier on each sample.</a:t>
            </a:r>
          </a:p>
          <a:p>
            <a:pPr lvl="1"/>
            <a:r>
              <a:rPr lang="en-US" sz="2133" dirty="0"/>
              <a:t>Step 3: Classify new data point by majority vote or average.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AFB4C-1AE4-2B43-A4DD-C5ACDF6F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53" y="3108844"/>
            <a:ext cx="3669552" cy="27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5BAE4-3473-DA42-96C9-E092237A8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310221"/>
            <a:ext cx="4918205" cy="4162632"/>
          </a:xfrm>
        </p:spPr>
        <p:txBody>
          <a:bodyPr/>
          <a:lstStyle/>
          <a:p>
            <a:r>
              <a:rPr lang="en-US" sz="3200" dirty="0"/>
              <a:t>Bagging:</a:t>
            </a:r>
          </a:p>
          <a:p>
            <a:pPr lvl="1"/>
            <a:r>
              <a:rPr lang="en-US" sz="2667" dirty="0"/>
              <a:t>Resamples data points</a:t>
            </a:r>
          </a:p>
          <a:p>
            <a:pPr lvl="1"/>
            <a:r>
              <a:rPr lang="en-US" sz="2667" dirty="0"/>
              <a:t>Weight of each classifier is the same</a:t>
            </a:r>
          </a:p>
          <a:p>
            <a:pPr lvl="1"/>
            <a:r>
              <a:rPr lang="en-US" sz="2667" dirty="0"/>
              <a:t>Only variance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6BB7F-7375-2842-AB44-EAE9D70E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Boosting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106B59-D7DA-004B-868C-E8D2A1C08E91}"/>
              </a:ext>
            </a:extLst>
          </p:cNvPr>
          <p:cNvSpPr txBox="1">
            <a:spLocks/>
          </p:cNvSpPr>
          <p:nvPr/>
        </p:nvSpPr>
        <p:spPr>
          <a:xfrm>
            <a:off x="5515428" y="1310221"/>
            <a:ext cx="491820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Boosting:</a:t>
            </a:r>
          </a:p>
          <a:p>
            <a:pPr lvl="1"/>
            <a:r>
              <a:rPr lang="en-US" sz="2667" dirty="0"/>
              <a:t>Reweights data points</a:t>
            </a:r>
          </a:p>
          <a:p>
            <a:pPr lvl="1"/>
            <a:r>
              <a:rPr lang="en-US" sz="2667" dirty="0"/>
              <a:t>Weight is dependent on classifier’s accuracy.</a:t>
            </a:r>
          </a:p>
          <a:p>
            <a:pPr lvl="1"/>
            <a:r>
              <a:rPr lang="en-US" sz="2667" dirty="0"/>
              <a:t>Both bias and variance reduced.</a:t>
            </a:r>
          </a:p>
        </p:txBody>
      </p:sp>
    </p:spTree>
    <p:extLst>
      <p:ext uri="{BB962C8B-B14F-4D97-AF65-F5344CB8AC3E}">
        <p14:creationId xmlns:p14="http://schemas.microsoft.com/office/powerpoint/2010/main" val="131017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F18829-06D3-436F-B52C-D1B58F664D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6" y="1524000"/>
            <a:ext cx="10928280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Ensemble of multiple independently trained decision trees</a:t>
            </a:r>
          </a:p>
          <a:p>
            <a:pPr lvl="1"/>
            <a:r>
              <a:rPr lang="en-US" sz="2800" dirty="0"/>
              <a:t>Each tree is trained using a sample of observations and a sample of independent variables</a:t>
            </a:r>
          </a:p>
          <a:p>
            <a:pPr lvl="2"/>
            <a:r>
              <a:rPr lang="en-US" sz="2400" dirty="0"/>
              <a:t>Think about three doctors diagnosing heart disease. One doctor is trained by just looking at ECG, one doctor is a Chinese medicine doctor who is trained only by only touching the pulse, and one doctor is trained by looking at the ultrasound image</a:t>
            </a:r>
          </a:p>
          <a:p>
            <a:pPr lvl="2"/>
            <a:r>
              <a:rPr lang="en-US" sz="2400" dirty="0"/>
              <a:t>Each doctor is trained on data of different patients (there might be overlapping among the sets of patients)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08094-88F6-41DA-8AEC-A797F59D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Random Forest (Decision Forests)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3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F18829-06D3-436F-B52C-D1B58F664D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6" y="1524000"/>
            <a:ext cx="10928280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Advantages of Random Forest:</a:t>
            </a:r>
          </a:p>
          <a:p>
            <a:pPr lvl="1"/>
            <a:r>
              <a:rPr lang="en-US" sz="2400" dirty="0"/>
              <a:t>Significantly better performance than individual trees</a:t>
            </a:r>
          </a:p>
          <a:p>
            <a:pPr lvl="1"/>
            <a:r>
              <a:rPr lang="en-US" sz="2400" dirty="0"/>
              <a:t>Automatic Feature Selection</a:t>
            </a:r>
          </a:p>
          <a:p>
            <a:pPr lvl="1"/>
            <a:r>
              <a:rPr lang="en-US" sz="2400" dirty="0"/>
              <a:t>Less risk of overfitting</a:t>
            </a:r>
          </a:p>
          <a:p>
            <a:pPr lvl="1"/>
            <a:r>
              <a:rPr lang="en-US" sz="2400" dirty="0"/>
              <a:t>Can be parallelized easily (training of multiple doctors can happen at the same time independently)</a:t>
            </a:r>
          </a:p>
          <a:p>
            <a:pPr marL="0" indent="0">
              <a:buNone/>
            </a:pPr>
            <a:r>
              <a:rPr lang="en-US" sz="2800" dirty="0"/>
              <a:t>Disadvantages:</a:t>
            </a:r>
          </a:p>
          <a:p>
            <a:pPr lvl="1"/>
            <a:r>
              <a:rPr lang="en-US" sz="2400" dirty="0"/>
              <a:t>Less interpretability than decision trees</a:t>
            </a:r>
          </a:p>
          <a:p>
            <a:pPr lvl="1"/>
            <a:r>
              <a:rPr lang="en-US" sz="2400" dirty="0"/>
              <a:t>In some algorithms, data is copied in order to train each tree. Has higher requirement in memory space than individual trees.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08094-88F6-41DA-8AEC-A797F59D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Random Forest (Decision Forests)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F18829-06D3-436F-B52C-D1B58F664D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6" y="1524000"/>
            <a:ext cx="10928280" cy="40154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AT" sz="2800" dirty="0"/>
              <a:t>Combination of decision trees and bagging concepts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de-AT" sz="2800" dirty="0"/>
              <a:t>A large number of decision trees is trained, each on a different bagging sample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de-AT" sz="2800" dirty="0"/>
              <a:t>At each split, only a random number of the original variables is available (i.e. small selection of columns)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de-AT" sz="2800" dirty="0"/>
              <a:t>Data points are classified by majority voting of the individual trees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08094-88F6-41DA-8AEC-A797F59D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Random Forest (Decision Forests)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08094-88F6-41DA-8AEC-A797F59D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Random Forest (Decision Forests)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30738-F56D-41DA-8453-8AF455AA96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3ACD6-5436-4FD4-B00C-39E1A72F1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524001"/>
            <a:ext cx="11429997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A877D-A8B8-44B6-9DE3-86C554A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Random Forest (Decision Forests)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C3235-DA83-4349-B102-6628ACECB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1828800" y="1530482"/>
            <a:ext cx="9187463" cy="42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99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3 The Nature of Data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oday's Agenda&amp;quot;&quot;/&gt;&lt;property id=&quot;20307&quot; value=&quot;257&quot;/&gt;&lt;/object&gt;&lt;object type=&quot;3&quot; unique_id=&quot;12062&quot;&gt;&lt;property id=&quot;20148&quot; value=&quot;5&quot;/&gt;&lt;property id=&quot;20300&quot; value=&quot;Slide 4 - &amp;quot;Overview of Data Structures&amp;quot;&quot;/&gt;&lt;property id=&quot;20307&quot; value=&quot;259&quot;/&gt;&lt;/object&gt;&lt;object type=&quot;3&quot; unique_id=&quot;12063&quot;&gt;&lt;property id=&quot;20148&quot; value=&quot;5&quot;/&gt;&lt;property id=&quot;20300&quot; value=&quot;Slide 5 - &amp;quot;Discussion&amp;quot;&quot;/&gt;&lt;property id=&quot;20307&quot; value=&quot;260&quot;/&gt;&lt;/object&gt;&lt;object type=&quot;3&quot; unique_id=&quot;12064&quot;&gt;&lt;property id=&quot;20148&quot; value=&quot;5&quot;/&gt;&lt;property id=&quot;20300&quot; value=&quot;Slide 6 - &amp;quot;Notebook Time&amp;quot;&quot;/&gt;&lt;property id=&quot;20307&quot; value=&quot;261&quot;/&gt;&lt;/object&gt;&lt;object type=&quot;3&quot; unique_id=&quot;12065&quot;&gt;&lt;property id=&quot;20148&quot; value=&quot;5&quot;/&gt;&lt;property id=&quot;20300&quot; value=&quot;Slide 7 - &amp;quot;Data Types&amp;quot;&quot;/&gt;&lt;property id=&quot;20307&quot; value=&quot;262&quot;/&gt;&lt;/object&gt;&lt;object type=&quot;3&quot; unique_id=&quot;12327&quot;&gt;&lt;property id=&quot;20148&quot; value=&quot;5&quot;/&gt;&lt;property id=&quot;20300&quot; value=&quot;Slide 3&quot;/&gt;&lt;property id=&quot;20307&quot; value=&quot;280&quot;/&gt;&lt;/object&gt;&lt;object type=&quot;3&quot; unique_id=&quot;12328&quot;&gt;&lt;property id=&quot;20148&quot; value=&quot;5&quot;/&gt;&lt;property id=&quot;20300&quot; value=&quot;Slide 8 - &amp;quot;Data Shapes&amp;quot;&quot;/&gt;&lt;property id=&quot;20307&quot; value=&quot;276&quot;/&gt;&lt;/object&gt;&lt;object type=&quot;3&quot; unique_id=&quot;12329&quot;&gt;&lt;property id=&quot;20148&quot; value=&quot;5&quot;/&gt;&lt;property id=&quot;20300&quot; value=&quot;Slide 9&quot;/&gt;&lt;property id=&quot;20307&quot; value=&quot;277&quot;/&gt;&lt;/object&gt;&lt;object type=&quot;3&quot; unique_id=&quot;12330&quot;&gt;&lt;property id=&quot;20148&quot; value=&quot;5&quot;/&gt;&lt;property id=&quot;20300&quot; value=&quot;Slide 10 - &amp;quot;Discussion&amp;quot;&quot;/&gt;&lt;property id=&quot;20307&quot; value=&quot;278&quot;/&gt;&lt;/object&gt;&lt;object type=&quot;3&quot; unique_id=&quot;12331&quot;&gt;&lt;property id=&quot;20148&quot; value=&quot;5&quot;/&gt;&lt;property id=&quot;20300&quot; value=&quot;Slide 11 - &amp;quot;Further Reading&amp;quot;&quot;/&gt;&lt;property id=&quot;20307&quot; value=&quot;279&quot;/&gt;&lt;/object&gt;&lt;/object&gt;&lt;object type=&quot;8&quot; unique_id=&quot;1005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UW">
      <a:majorFont>
        <a:latin typeface="Encode Sans Compres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1515</Words>
  <Application>Microsoft Office PowerPoint</Application>
  <PresentationFormat>Widescreen</PresentationFormat>
  <Paragraphs>225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Arial</vt:lpstr>
      <vt:lpstr>Calibri</vt:lpstr>
      <vt:lpstr>Courier New</vt:lpstr>
      <vt:lpstr>Encode Sans Compressed</vt:lpstr>
      <vt:lpstr>Encode Sans Normal</vt:lpstr>
      <vt:lpstr>Encode Sans Normal Black</vt:lpstr>
      <vt:lpstr>Lato Extended</vt:lpstr>
      <vt:lpstr>Lucida Grande</vt:lpstr>
      <vt:lpstr>Open Sans</vt:lpstr>
      <vt:lpstr>Open Sans Light</vt:lpstr>
      <vt:lpstr>Segoe UI Light</vt:lpstr>
      <vt:lpstr>Uni Sans Regular</vt:lpstr>
      <vt:lpstr>Wingdings</vt:lpstr>
      <vt:lpstr>1_Custom Design</vt:lpstr>
      <vt:lpstr>Custom Design</vt:lpstr>
      <vt:lpstr>PowerPoint Presentation</vt:lpstr>
      <vt:lpstr>Today's Agenda</vt:lpstr>
      <vt:lpstr>Learning Objectives</vt:lpstr>
      <vt:lpstr>Bagging</vt:lpstr>
      <vt:lpstr>Random Forest (Decision Forests)</vt:lpstr>
      <vt:lpstr>Random Forest (Decision Forests)</vt:lpstr>
      <vt:lpstr>Random Forest (Decision Forests)</vt:lpstr>
      <vt:lpstr>Random Forest (Decision Forests)</vt:lpstr>
      <vt:lpstr>Random Forest (Decision Forests)</vt:lpstr>
      <vt:lpstr>Random Forest Classifier</vt:lpstr>
      <vt:lpstr>Random Forest Classifier</vt:lpstr>
      <vt:lpstr>Random Forest Classifier</vt:lpstr>
      <vt:lpstr>Random Forest Classifier</vt:lpstr>
      <vt:lpstr>Random Forest Classifier</vt:lpstr>
      <vt:lpstr>Random Forest Classifier</vt:lpstr>
      <vt:lpstr>Random Forest options in Scikit-learn</vt:lpstr>
      <vt:lpstr>Bias/Variance Tradeoff</vt:lpstr>
      <vt:lpstr>Bagging: reduces variance – Example 1</vt:lpstr>
      <vt:lpstr>Bagging: reduces variance – Example 2</vt:lpstr>
      <vt:lpstr>Why does bagging work?</vt:lpstr>
      <vt:lpstr>Boosting</vt:lpstr>
      <vt:lpstr>Main Idea of Boosting</vt:lpstr>
      <vt:lpstr>Boosting Realization</vt:lpstr>
      <vt:lpstr>Boosting Intuition</vt:lpstr>
      <vt:lpstr>Boosting Intuition</vt:lpstr>
      <vt:lpstr>Boosting Intuition</vt:lpstr>
      <vt:lpstr>Boosting Intuition</vt:lpstr>
      <vt:lpstr>Boosting Intuition</vt:lpstr>
      <vt:lpstr>Boosting Intuition</vt:lpstr>
      <vt:lpstr>Boosting Intuition</vt:lpstr>
      <vt:lpstr>Boosting history</vt:lpstr>
      <vt:lpstr>AdaBoost</vt:lpstr>
      <vt:lpstr>Effect of Outliers</vt:lpstr>
      <vt:lpstr>Gradient Boost Decision Trees</vt:lpstr>
      <vt:lpstr>XGBoost</vt:lpstr>
      <vt:lpstr>XGBoost</vt:lpstr>
      <vt:lpstr>XGBoost Occupied Kaggle</vt:lpstr>
      <vt:lpstr>XGBoost Resources</vt:lpstr>
      <vt:lpstr>Boosting: Pros and Cons</vt:lpstr>
      <vt:lpstr>Bagging vs.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mneimneh</cp:lastModifiedBy>
  <cp:revision>44</cp:revision>
  <dcterms:created xsi:type="dcterms:W3CDTF">2020-10-02T19:26:11Z</dcterms:created>
  <dcterms:modified xsi:type="dcterms:W3CDTF">2021-01-25T03:50:05Z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2020-10-02T00:00:00Z</vt:filetime>
  </property>
</Properties>
</file>